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9"/>
  </p:notesMasterIdLst>
  <p:sldIdLst>
    <p:sldId id="256" r:id="rId3"/>
    <p:sldId id="260" r:id="rId4"/>
    <p:sldId id="281" r:id="rId5"/>
    <p:sldId id="261" r:id="rId6"/>
    <p:sldId id="282" r:id="rId7"/>
    <p:sldId id="283" r:id="rId8"/>
    <p:sldId id="284" r:id="rId9"/>
    <p:sldId id="285" r:id="rId10"/>
    <p:sldId id="266" r:id="rId11"/>
    <p:sldId id="267" r:id="rId12"/>
    <p:sldId id="288" r:id="rId13"/>
    <p:sldId id="271" r:id="rId14"/>
    <p:sldId id="294" r:id="rId15"/>
    <p:sldId id="273" r:id="rId16"/>
    <p:sldId id="274" r:id="rId17"/>
    <p:sldId id="278" r:id="rId18"/>
  </p:sldIdLst>
  <p:sldSz cx="9144000" cy="6858000" type="screen4x3"/>
  <p:notesSz cx="20104100" cy="7772400"/>
  <p:defaultTextStyle>
    <a:defPPr>
      <a:defRPr lang="en-US"/>
    </a:defPPr>
    <a:lvl1pPr marL="0" algn="l" defTabSz="805861" rtl="0" eaLnBrk="1" latinLnBrk="0" hangingPunct="1">
      <a:defRPr sz="1586" kern="1200">
        <a:solidFill>
          <a:schemeClr val="tx1"/>
        </a:solidFill>
        <a:latin typeface="+mn-lt"/>
        <a:ea typeface="+mn-ea"/>
        <a:cs typeface="+mn-cs"/>
      </a:defRPr>
    </a:lvl1pPr>
    <a:lvl2pPr marL="402930" algn="l" defTabSz="805861" rtl="0" eaLnBrk="1" latinLnBrk="0" hangingPunct="1">
      <a:defRPr sz="1586" kern="1200">
        <a:solidFill>
          <a:schemeClr val="tx1"/>
        </a:solidFill>
        <a:latin typeface="+mn-lt"/>
        <a:ea typeface="+mn-ea"/>
        <a:cs typeface="+mn-cs"/>
      </a:defRPr>
    </a:lvl2pPr>
    <a:lvl3pPr marL="805861" algn="l" defTabSz="805861" rtl="0" eaLnBrk="1" latinLnBrk="0" hangingPunct="1">
      <a:defRPr sz="1586" kern="1200">
        <a:solidFill>
          <a:schemeClr val="tx1"/>
        </a:solidFill>
        <a:latin typeface="+mn-lt"/>
        <a:ea typeface="+mn-ea"/>
        <a:cs typeface="+mn-cs"/>
      </a:defRPr>
    </a:lvl3pPr>
    <a:lvl4pPr marL="1208791" algn="l" defTabSz="805861" rtl="0" eaLnBrk="1" latinLnBrk="0" hangingPunct="1">
      <a:defRPr sz="1586" kern="1200">
        <a:solidFill>
          <a:schemeClr val="tx1"/>
        </a:solidFill>
        <a:latin typeface="+mn-lt"/>
        <a:ea typeface="+mn-ea"/>
        <a:cs typeface="+mn-cs"/>
      </a:defRPr>
    </a:lvl4pPr>
    <a:lvl5pPr marL="1611721" algn="l" defTabSz="805861" rtl="0" eaLnBrk="1" latinLnBrk="0" hangingPunct="1">
      <a:defRPr sz="1586" kern="1200">
        <a:solidFill>
          <a:schemeClr val="tx1"/>
        </a:solidFill>
        <a:latin typeface="+mn-lt"/>
        <a:ea typeface="+mn-ea"/>
        <a:cs typeface="+mn-cs"/>
      </a:defRPr>
    </a:lvl5pPr>
    <a:lvl6pPr marL="2014652" algn="l" defTabSz="805861" rtl="0" eaLnBrk="1" latinLnBrk="0" hangingPunct="1">
      <a:defRPr sz="1586" kern="1200">
        <a:solidFill>
          <a:schemeClr val="tx1"/>
        </a:solidFill>
        <a:latin typeface="+mn-lt"/>
        <a:ea typeface="+mn-ea"/>
        <a:cs typeface="+mn-cs"/>
      </a:defRPr>
    </a:lvl6pPr>
    <a:lvl7pPr marL="2417582" algn="l" defTabSz="805861" rtl="0" eaLnBrk="1" latinLnBrk="0" hangingPunct="1">
      <a:defRPr sz="1586" kern="1200">
        <a:solidFill>
          <a:schemeClr val="tx1"/>
        </a:solidFill>
        <a:latin typeface="+mn-lt"/>
        <a:ea typeface="+mn-ea"/>
        <a:cs typeface="+mn-cs"/>
      </a:defRPr>
    </a:lvl7pPr>
    <a:lvl8pPr marL="2820513" algn="l" defTabSz="805861" rtl="0" eaLnBrk="1" latinLnBrk="0" hangingPunct="1">
      <a:defRPr sz="1586" kern="1200">
        <a:solidFill>
          <a:schemeClr val="tx1"/>
        </a:solidFill>
        <a:latin typeface="+mn-lt"/>
        <a:ea typeface="+mn-ea"/>
        <a:cs typeface="+mn-cs"/>
      </a:defRPr>
    </a:lvl8pPr>
    <a:lvl9pPr marL="3223443" algn="l" defTabSz="805861" rtl="0" eaLnBrk="1" latinLnBrk="0" hangingPunct="1">
      <a:defRPr sz="158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41" userDrawn="1">
          <p15:clr>
            <a:srgbClr val="A4A3A4"/>
          </p15:clr>
        </p15:guide>
        <p15:guide id="2" pos="9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1BE37"/>
    <a:srgbClr val="58B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38" autoAdjust="0"/>
    <p:restoredTop sz="94101" autoAdjust="0"/>
  </p:normalViewPr>
  <p:slideViewPr>
    <p:cSldViewPr>
      <p:cViewPr varScale="1">
        <p:scale>
          <a:sx n="68" d="100"/>
          <a:sy n="68" d="100"/>
        </p:scale>
        <p:origin x="1596" y="60"/>
      </p:cViewPr>
      <p:guideLst>
        <p:guide orient="horz" pos="2541"/>
        <p:guide pos="983"/>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3889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11387138" y="0"/>
            <a:ext cx="8712200" cy="388938"/>
          </a:xfrm>
          <a:prstGeom prst="rect">
            <a:avLst/>
          </a:prstGeom>
        </p:spPr>
        <p:txBody>
          <a:bodyPr vert="horz" lIns="91440" tIns="45720" rIns="91440" bIns="45720" rtlCol="0"/>
          <a:lstStyle>
            <a:lvl1pPr algn="r">
              <a:defRPr sz="1200"/>
            </a:lvl1pPr>
          </a:lstStyle>
          <a:p>
            <a:fld id="{5DE028B2-415A-4237-A459-1F8A6D94E47D}" type="datetimeFigureOut">
              <a:rPr lang="en-CA" smtClean="0"/>
              <a:t>2020-04-28</a:t>
            </a:fld>
            <a:endParaRPr lang="en-CA"/>
          </a:p>
        </p:txBody>
      </p:sp>
      <p:sp>
        <p:nvSpPr>
          <p:cNvPr id="4" name="Slide Image Placeholder 3"/>
          <p:cNvSpPr>
            <a:spLocks noGrp="1" noRot="1" noChangeAspect="1"/>
          </p:cNvSpPr>
          <p:nvPr>
            <p:ph type="sldImg" idx="2"/>
          </p:nvPr>
        </p:nvSpPr>
        <p:spPr>
          <a:xfrm>
            <a:off x="8304213" y="971550"/>
            <a:ext cx="3495675" cy="26225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2009775" y="3740150"/>
            <a:ext cx="16084550" cy="3060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7383463"/>
            <a:ext cx="8712200" cy="38893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11387138" y="7383463"/>
            <a:ext cx="8712200" cy="388937"/>
          </a:xfrm>
          <a:prstGeom prst="rect">
            <a:avLst/>
          </a:prstGeom>
        </p:spPr>
        <p:txBody>
          <a:bodyPr vert="horz" lIns="91440" tIns="45720" rIns="91440" bIns="45720" rtlCol="0" anchor="b"/>
          <a:lstStyle>
            <a:lvl1pPr algn="r">
              <a:defRPr sz="1200"/>
            </a:lvl1pPr>
          </a:lstStyle>
          <a:p>
            <a:fld id="{61438A26-3E9F-4092-A234-D87E1ABCA2DE}" type="slidenum">
              <a:rPr lang="en-CA" smtClean="0"/>
              <a:t>‹#›</a:t>
            </a:fld>
            <a:endParaRPr lang="en-CA"/>
          </a:p>
        </p:txBody>
      </p:sp>
    </p:spTree>
    <p:extLst>
      <p:ext uri="{BB962C8B-B14F-4D97-AF65-F5344CB8AC3E}">
        <p14:creationId xmlns:p14="http://schemas.microsoft.com/office/powerpoint/2010/main" val="4277786341"/>
      </p:ext>
    </p:extLst>
  </p:cSld>
  <p:clrMap bg1="lt1" tx1="dk1" bg2="lt2" tx2="dk2" accent1="accent1" accent2="accent2" accent3="accent3" accent4="accent4" accent5="accent5" accent6="accent6" hlink="hlink" folHlink="folHlink"/>
  <p:notesStyle>
    <a:lvl1pPr marL="0" algn="l" defTabSz="805861" rtl="0" eaLnBrk="1" latinLnBrk="0" hangingPunct="1">
      <a:defRPr sz="1058" kern="1200">
        <a:solidFill>
          <a:schemeClr val="tx1"/>
        </a:solidFill>
        <a:latin typeface="+mn-lt"/>
        <a:ea typeface="+mn-ea"/>
        <a:cs typeface="+mn-cs"/>
      </a:defRPr>
    </a:lvl1pPr>
    <a:lvl2pPr marL="402930" algn="l" defTabSz="805861" rtl="0" eaLnBrk="1" latinLnBrk="0" hangingPunct="1">
      <a:defRPr sz="1058" kern="1200">
        <a:solidFill>
          <a:schemeClr val="tx1"/>
        </a:solidFill>
        <a:latin typeface="+mn-lt"/>
        <a:ea typeface="+mn-ea"/>
        <a:cs typeface="+mn-cs"/>
      </a:defRPr>
    </a:lvl2pPr>
    <a:lvl3pPr marL="805861" algn="l" defTabSz="805861" rtl="0" eaLnBrk="1" latinLnBrk="0" hangingPunct="1">
      <a:defRPr sz="1058" kern="1200">
        <a:solidFill>
          <a:schemeClr val="tx1"/>
        </a:solidFill>
        <a:latin typeface="+mn-lt"/>
        <a:ea typeface="+mn-ea"/>
        <a:cs typeface="+mn-cs"/>
      </a:defRPr>
    </a:lvl3pPr>
    <a:lvl4pPr marL="1208791" algn="l" defTabSz="805861" rtl="0" eaLnBrk="1" latinLnBrk="0" hangingPunct="1">
      <a:defRPr sz="1058" kern="1200">
        <a:solidFill>
          <a:schemeClr val="tx1"/>
        </a:solidFill>
        <a:latin typeface="+mn-lt"/>
        <a:ea typeface="+mn-ea"/>
        <a:cs typeface="+mn-cs"/>
      </a:defRPr>
    </a:lvl4pPr>
    <a:lvl5pPr marL="1611721" algn="l" defTabSz="805861" rtl="0" eaLnBrk="1" latinLnBrk="0" hangingPunct="1">
      <a:defRPr sz="1058" kern="1200">
        <a:solidFill>
          <a:schemeClr val="tx1"/>
        </a:solidFill>
        <a:latin typeface="+mn-lt"/>
        <a:ea typeface="+mn-ea"/>
        <a:cs typeface="+mn-cs"/>
      </a:defRPr>
    </a:lvl5pPr>
    <a:lvl6pPr marL="2014652" algn="l" defTabSz="805861" rtl="0" eaLnBrk="1" latinLnBrk="0" hangingPunct="1">
      <a:defRPr sz="1058" kern="1200">
        <a:solidFill>
          <a:schemeClr val="tx1"/>
        </a:solidFill>
        <a:latin typeface="+mn-lt"/>
        <a:ea typeface="+mn-ea"/>
        <a:cs typeface="+mn-cs"/>
      </a:defRPr>
    </a:lvl6pPr>
    <a:lvl7pPr marL="2417582" algn="l" defTabSz="805861" rtl="0" eaLnBrk="1" latinLnBrk="0" hangingPunct="1">
      <a:defRPr sz="1058" kern="1200">
        <a:solidFill>
          <a:schemeClr val="tx1"/>
        </a:solidFill>
        <a:latin typeface="+mn-lt"/>
        <a:ea typeface="+mn-ea"/>
        <a:cs typeface="+mn-cs"/>
      </a:defRPr>
    </a:lvl7pPr>
    <a:lvl8pPr marL="2820513" algn="l" defTabSz="805861" rtl="0" eaLnBrk="1" latinLnBrk="0" hangingPunct="1">
      <a:defRPr sz="1058" kern="1200">
        <a:solidFill>
          <a:schemeClr val="tx1"/>
        </a:solidFill>
        <a:latin typeface="+mn-lt"/>
        <a:ea typeface="+mn-ea"/>
        <a:cs typeface="+mn-cs"/>
      </a:defRPr>
    </a:lvl8pPr>
    <a:lvl9pPr marL="3223443" algn="l" defTabSz="805861" rtl="0" eaLnBrk="1" latinLnBrk="0" hangingPunct="1">
      <a:defRPr sz="105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1438A26-3E9F-4092-A234-D87E1ABCA2DE}" type="slidenum">
              <a:rPr lang="en-CA" smtClean="0"/>
              <a:t>6</a:t>
            </a:fld>
            <a:endParaRPr lang="en-CA"/>
          </a:p>
        </p:txBody>
      </p:sp>
    </p:spTree>
    <p:extLst>
      <p:ext uri="{BB962C8B-B14F-4D97-AF65-F5344CB8AC3E}">
        <p14:creationId xmlns:p14="http://schemas.microsoft.com/office/powerpoint/2010/main" val="340892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ood Top">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6FCD89D-F15C-EA42-8A9A-FA07A7422950}"/>
              </a:ext>
            </a:extLst>
          </p:cNvPr>
          <p:cNvSpPr>
            <a:spLocks noGrp="1"/>
          </p:cNvSpPr>
          <p:nvPr>
            <p:ph type="title"/>
          </p:nvPr>
        </p:nvSpPr>
        <p:spPr>
          <a:xfrm>
            <a:off x="0" y="152400"/>
            <a:ext cx="7962900" cy="609600"/>
          </a:xfrm>
          <a:prstGeom prst="rect">
            <a:avLst/>
          </a:prstGeom>
        </p:spPr>
        <p:txBody>
          <a:bodyPr/>
          <a:lstStyle>
            <a:lvl1pPr>
              <a:defRPr sz="4000" b="1" i="1">
                <a:latin typeface="MV Boli" panose="020F0502020204030204" pitchFamily="34" charset="0"/>
                <a:cs typeface="MV Boli" panose="020F0502020204030204" pitchFamily="34" charset="0"/>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tted title">
    <p:spTree>
      <p:nvGrpSpPr>
        <p:cNvPr id="1" name=""/>
        <p:cNvGrpSpPr/>
        <p:nvPr/>
      </p:nvGrpSpPr>
      <p:grpSpPr>
        <a:xfrm>
          <a:off x="0" y="0"/>
          <a:ext cx="0" cy="0"/>
          <a:chOff x="0" y="0"/>
          <a:chExt cx="0" cy="0"/>
        </a:xfrm>
      </p:grpSpPr>
      <p:sp>
        <p:nvSpPr>
          <p:cNvPr id="3" name="object 67">
            <a:extLst>
              <a:ext uri="{FF2B5EF4-FFF2-40B4-BE49-F238E27FC236}">
                <a16:creationId xmlns:a16="http://schemas.microsoft.com/office/drawing/2014/main" id="{79499161-C8D9-6A47-837B-5F9CC5F7EC1F}"/>
              </a:ext>
            </a:extLst>
          </p:cNvPr>
          <p:cNvSpPr/>
          <p:nvPr userDrawn="1"/>
        </p:nvSpPr>
        <p:spPr>
          <a:xfrm>
            <a:off x="334556" y="587222"/>
            <a:ext cx="2967758" cy="0"/>
          </a:xfrm>
          <a:custGeom>
            <a:avLst/>
            <a:gdLst/>
            <a:ahLst/>
            <a:cxnLst/>
            <a:rect l="l" t="t" r="r" b="b"/>
            <a:pathLst>
              <a:path w="3264535">
                <a:moveTo>
                  <a:pt x="0" y="0"/>
                </a:moveTo>
                <a:lnTo>
                  <a:pt x="3264200" y="0"/>
                </a:lnTo>
              </a:path>
            </a:pathLst>
          </a:custGeom>
          <a:ln w="25383">
            <a:solidFill>
              <a:srgbClr val="91BE37"/>
            </a:solidFill>
            <a:prstDash val="dot"/>
          </a:ln>
        </p:spPr>
        <p:txBody>
          <a:bodyPr wrap="square" lIns="0" tIns="0" rIns="0" bIns="0" rtlCol="0"/>
          <a:lstStyle/>
          <a:p>
            <a:endParaRPr sz="817"/>
          </a:p>
        </p:txBody>
      </p:sp>
      <p:sp>
        <p:nvSpPr>
          <p:cNvPr id="6" name="Title 5">
            <a:extLst>
              <a:ext uri="{FF2B5EF4-FFF2-40B4-BE49-F238E27FC236}">
                <a16:creationId xmlns:a16="http://schemas.microsoft.com/office/drawing/2014/main" id="{075F12A8-2ABF-874E-8F44-332FE598E9D8}"/>
              </a:ext>
            </a:extLst>
          </p:cNvPr>
          <p:cNvSpPr>
            <a:spLocks noGrp="1"/>
          </p:cNvSpPr>
          <p:nvPr>
            <p:ph type="title"/>
          </p:nvPr>
        </p:nvSpPr>
        <p:spPr>
          <a:xfrm>
            <a:off x="228600" y="228600"/>
            <a:ext cx="4495800" cy="338555"/>
          </a:xfrm>
          <a:prstGeom prst="rect">
            <a:avLst/>
          </a:prstGeom>
        </p:spPr>
        <p:txBody>
          <a:bodyPr/>
          <a:lstStyle>
            <a:lvl1pPr>
              <a:defRPr sz="2100" b="1">
                <a:solidFill>
                  <a:schemeClr val="tx1">
                    <a:lumMod val="75000"/>
                    <a:lumOff val="25000"/>
                  </a:schemeClr>
                </a:solidFill>
                <a:latin typeface="Lucida Sans" panose="020B0602030504020204" pitchFamily="34" charset="77"/>
              </a:defRPr>
            </a:lvl1pPr>
          </a:lstStyle>
          <a:p>
            <a:r>
              <a:rPr lang="en-US" dirty="0"/>
              <a:t>Click to edit Master title style</a:t>
            </a:r>
          </a:p>
        </p:txBody>
      </p:sp>
    </p:spTree>
    <p:extLst>
      <p:ext uri="{BB962C8B-B14F-4D97-AF65-F5344CB8AC3E}">
        <p14:creationId xmlns:p14="http://schemas.microsoft.com/office/powerpoint/2010/main" val="3113005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376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stimonial Quarter">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9AF6368C-FFAC-2F40-BA53-E5FD6197A31C}"/>
              </a:ext>
            </a:extLst>
          </p:cNvPr>
          <p:cNvSpPr/>
          <p:nvPr userDrawn="1"/>
        </p:nvSpPr>
        <p:spPr>
          <a:xfrm>
            <a:off x="0" y="762000"/>
            <a:ext cx="3883152" cy="3505191"/>
          </a:xfrm>
          <a:custGeom>
            <a:avLst/>
            <a:gdLst/>
            <a:ahLst/>
            <a:cxnLst/>
            <a:rect l="l" t="t" r="r" b="b"/>
            <a:pathLst>
              <a:path w="4000500" h="4458335">
                <a:moveTo>
                  <a:pt x="0" y="4459646"/>
                </a:moveTo>
                <a:lnTo>
                  <a:pt x="3997974" y="4459646"/>
                </a:lnTo>
                <a:lnTo>
                  <a:pt x="3997974" y="4240"/>
                </a:lnTo>
                <a:lnTo>
                  <a:pt x="0" y="4240"/>
                </a:lnTo>
                <a:lnTo>
                  <a:pt x="0" y="4459646"/>
                </a:lnTo>
                <a:close/>
              </a:path>
            </a:pathLst>
          </a:custGeom>
          <a:solidFill>
            <a:srgbClr val="91BE37"/>
          </a:solidFill>
        </p:spPr>
        <p:txBody>
          <a:bodyPr wrap="square" lIns="0" tIns="0" rIns="0" bIns="0" rtlCol="0"/>
          <a:lstStyle/>
          <a:p>
            <a:endParaRPr sz="817"/>
          </a:p>
        </p:txBody>
      </p:sp>
      <p:sp>
        <p:nvSpPr>
          <p:cNvPr id="5" name="object 8">
            <a:extLst>
              <a:ext uri="{FF2B5EF4-FFF2-40B4-BE49-F238E27FC236}">
                <a16:creationId xmlns:a16="http://schemas.microsoft.com/office/drawing/2014/main" id="{04C8F123-A0E7-654B-ADF3-0C2B660F8390}"/>
              </a:ext>
            </a:extLst>
          </p:cNvPr>
          <p:cNvSpPr/>
          <p:nvPr userDrawn="1"/>
        </p:nvSpPr>
        <p:spPr>
          <a:xfrm>
            <a:off x="0" y="525618"/>
            <a:ext cx="3883152" cy="67471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3" name="Content Placeholder 12">
            <a:extLst>
              <a:ext uri="{FF2B5EF4-FFF2-40B4-BE49-F238E27FC236}">
                <a16:creationId xmlns:a16="http://schemas.microsoft.com/office/drawing/2014/main" id="{F29DA49E-7C8A-1942-BB73-BBB6F6834960}"/>
              </a:ext>
            </a:extLst>
          </p:cNvPr>
          <p:cNvSpPr>
            <a:spLocks noGrp="1"/>
          </p:cNvSpPr>
          <p:nvPr>
            <p:ph sz="quarter" idx="10"/>
          </p:nvPr>
        </p:nvSpPr>
        <p:spPr>
          <a:xfrm>
            <a:off x="117602" y="1295391"/>
            <a:ext cx="3613150" cy="2819400"/>
          </a:xfrm>
          <a:prstGeom prst="rect">
            <a:avLst/>
          </a:prstGeom>
        </p:spPr>
        <p:txBody>
          <a:bodyPr/>
          <a:lstStyle>
            <a:lvl1pPr marL="0" indent="0">
              <a:buNone/>
              <a:defRPr sz="1200">
                <a:solidFill>
                  <a:schemeClr val="bg1"/>
                </a:solidFill>
                <a:latin typeface="Trebuchet MS" panose="020B0703020202090204" pitchFamily="34" charset="0"/>
              </a:defRPr>
            </a:lvl1pPr>
          </a:lstStyle>
          <a:p>
            <a:pPr lvl="0"/>
            <a:endParaRPr lang="en-US" dirty="0"/>
          </a:p>
        </p:txBody>
      </p:sp>
      <p:sp>
        <p:nvSpPr>
          <p:cNvPr id="15" name="Content Placeholder 14">
            <a:extLst>
              <a:ext uri="{FF2B5EF4-FFF2-40B4-BE49-F238E27FC236}">
                <a16:creationId xmlns:a16="http://schemas.microsoft.com/office/drawing/2014/main" id="{3263CE67-F15B-2040-98EA-B93809923F8F}"/>
              </a:ext>
            </a:extLst>
          </p:cNvPr>
          <p:cNvSpPr>
            <a:spLocks noGrp="1"/>
          </p:cNvSpPr>
          <p:nvPr>
            <p:ph sz="quarter" idx="11"/>
          </p:nvPr>
        </p:nvSpPr>
        <p:spPr>
          <a:xfrm>
            <a:off x="117602" y="609591"/>
            <a:ext cx="3613150" cy="590744"/>
          </a:xfrm>
          <a:prstGeom prst="rect">
            <a:avLst/>
          </a:prstGeom>
        </p:spPr>
        <p:txBody>
          <a:bodyPr/>
          <a:lstStyle>
            <a:lvl1pPr marL="0" indent="0">
              <a:lnSpc>
                <a:spcPct val="100000"/>
              </a:lnSpc>
              <a:spcBef>
                <a:spcPts val="0"/>
              </a:spcBef>
              <a:buNone/>
              <a:defRPr sz="1600" b="1">
                <a:latin typeface="Lucida Sans" panose="020B0602030504020204" pitchFamily="34" charset="77"/>
              </a:defRPr>
            </a:lvl1pPr>
          </a:lstStyle>
          <a:p>
            <a:pPr lvl="0"/>
            <a:endParaRPr lang="en-US" dirty="0"/>
          </a:p>
        </p:txBody>
      </p:sp>
    </p:spTree>
    <p:extLst>
      <p:ext uri="{BB962C8B-B14F-4D97-AF65-F5344CB8AC3E}">
        <p14:creationId xmlns:p14="http://schemas.microsoft.com/office/powerpoint/2010/main" val="353225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9AF6368C-FFAC-2F40-BA53-E5FD6197A31C}"/>
              </a:ext>
            </a:extLst>
          </p:cNvPr>
          <p:cNvSpPr/>
          <p:nvPr userDrawn="1"/>
        </p:nvSpPr>
        <p:spPr>
          <a:xfrm>
            <a:off x="3048" y="228609"/>
            <a:ext cx="3883152" cy="6629390"/>
          </a:xfrm>
          <a:custGeom>
            <a:avLst/>
            <a:gdLst/>
            <a:ahLst/>
            <a:cxnLst/>
            <a:rect l="l" t="t" r="r" b="b"/>
            <a:pathLst>
              <a:path w="4000500" h="4458335">
                <a:moveTo>
                  <a:pt x="0" y="4459646"/>
                </a:moveTo>
                <a:lnTo>
                  <a:pt x="3997974" y="4459646"/>
                </a:lnTo>
                <a:lnTo>
                  <a:pt x="3997974" y="4240"/>
                </a:lnTo>
                <a:lnTo>
                  <a:pt x="0" y="4240"/>
                </a:lnTo>
                <a:lnTo>
                  <a:pt x="0" y="4459646"/>
                </a:lnTo>
                <a:close/>
              </a:path>
            </a:pathLst>
          </a:custGeom>
          <a:solidFill>
            <a:srgbClr val="91BE37"/>
          </a:solidFill>
        </p:spPr>
        <p:txBody>
          <a:bodyPr wrap="square" lIns="0" tIns="0" rIns="0" bIns="0" rtlCol="0"/>
          <a:lstStyle/>
          <a:p>
            <a:endParaRPr sz="817"/>
          </a:p>
        </p:txBody>
      </p:sp>
      <p:sp>
        <p:nvSpPr>
          <p:cNvPr id="5" name="object 8">
            <a:extLst>
              <a:ext uri="{FF2B5EF4-FFF2-40B4-BE49-F238E27FC236}">
                <a16:creationId xmlns:a16="http://schemas.microsoft.com/office/drawing/2014/main" id="{04C8F123-A0E7-654B-ADF3-0C2B660F8390}"/>
              </a:ext>
            </a:extLst>
          </p:cNvPr>
          <p:cNvSpPr/>
          <p:nvPr userDrawn="1"/>
        </p:nvSpPr>
        <p:spPr>
          <a:xfrm>
            <a:off x="3048" y="-7773"/>
            <a:ext cx="3883152" cy="67471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3" name="Content Placeholder 12">
            <a:extLst>
              <a:ext uri="{FF2B5EF4-FFF2-40B4-BE49-F238E27FC236}">
                <a16:creationId xmlns:a16="http://schemas.microsoft.com/office/drawing/2014/main" id="{F29DA49E-7C8A-1942-BB73-BBB6F6834960}"/>
              </a:ext>
            </a:extLst>
          </p:cNvPr>
          <p:cNvSpPr>
            <a:spLocks noGrp="1"/>
          </p:cNvSpPr>
          <p:nvPr>
            <p:ph sz="quarter" idx="10"/>
          </p:nvPr>
        </p:nvSpPr>
        <p:spPr>
          <a:xfrm>
            <a:off x="120650" y="762000"/>
            <a:ext cx="3613150" cy="5943600"/>
          </a:xfrm>
          <a:prstGeom prst="rect">
            <a:avLst/>
          </a:prstGeom>
        </p:spPr>
        <p:txBody>
          <a:bodyPr/>
          <a:lstStyle>
            <a:lvl1pPr marL="0" indent="0">
              <a:buNone/>
              <a:defRPr sz="1200">
                <a:solidFill>
                  <a:schemeClr val="bg1"/>
                </a:solidFill>
                <a:latin typeface="Trebuchet MS" panose="020B0703020202090204" pitchFamily="34" charset="0"/>
              </a:defRPr>
            </a:lvl1pPr>
          </a:lstStyle>
          <a:p>
            <a:pPr lvl="0"/>
            <a:endParaRPr lang="en-US" dirty="0"/>
          </a:p>
        </p:txBody>
      </p:sp>
      <p:sp>
        <p:nvSpPr>
          <p:cNvPr id="15" name="Content Placeholder 14">
            <a:extLst>
              <a:ext uri="{FF2B5EF4-FFF2-40B4-BE49-F238E27FC236}">
                <a16:creationId xmlns:a16="http://schemas.microsoft.com/office/drawing/2014/main" id="{3263CE67-F15B-2040-98EA-B93809923F8F}"/>
              </a:ext>
            </a:extLst>
          </p:cNvPr>
          <p:cNvSpPr>
            <a:spLocks noGrp="1"/>
          </p:cNvSpPr>
          <p:nvPr>
            <p:ph sz="quarter" idx="11"/>
          </p:nvPr>
        </p:nvSpPr>
        <p:spPr>
          <a:xfrm>
            <a:off x="120650" y="76200"/>
            <a:ext cx="3613150" cy="590744"/>
          </a:xfrm>
          <a:prstGeom prst="rect">
            <a:avLst/>
          </a:prstGeom>
        </p:spPr>
        <p:txBody>
          <a:bodyPr/>
          <a:lstStyle>
            <a:lvl1pPr marL="0" indent="0">
              <a:lnSpc>
                <a:spcPct val="100000"/>
              </a:lnSpc>
              <a:spcBef>
                <a:spcPts val="0"/>
              </a:spcBef>
              <a:buNone/>
              <a:defRPr sz="1600" b="1">
                <a:latin typeface="Lucida Sans" panose="020B0602030504020204" pitchFamily="34" charset="77"/>
              </a:defRPr>
            </a:lvl1pPr>
          </a:lstStyle>
          <a:p>
            <a:pPr lvl="0"/>
            <a:endParaRPr lang="en-US" dirty="0"/>
          </a:p>
        </p:txBody>
      </p:sp>
    </p:spTree>
    <p:extLst>
      <p:ext uri="{BB962C8B-B14F-4D97-AF65-F5344CB8AC3E}">
        <p14:creationId xmlns:p14="http://schemas.microsoft.com/office/powerpoint/2010/main" val="26718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stimonial wide">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9AF6368C-FFAC-2F40-BA53-E5FD6197A31C}"/>
              </a:ext>
            </a:extLst>
          </p:cNvPr>
          <p:cNvSpPr/>
          <p:nvPr userDrawn="1"/>
        </p:nvSpPr>
        <p:spPr>
          <a:xfrm>
            <a:off x="3048" y="228609"/>
            <a:ext cx="4568952" cy="6629390"/>
          </a:xfrm>
          <a:custGeom>
            <a:avLst/>
            <a:gdLst/>
            <a:ahLst/>
            <a:cxnLst/>
            <a:rect l="l" t="t" r="r" b="b"/>
            <a:pathLst>
              <a:path w="4000500" h="4458335">
                <a:moveTo>
                  <a:pt x="0" y="4459646"/>
                </a:moveTo>
                <a:lnTo>
                  <a:pt x="3997974" y="4459646"/>
                </a:lnTo>
                <a:lnTo>
                  <a:pt x="3997974" y="4240"/>
                </a:lnTo>
                <a:lnTo>
                  <a:pt x="0" y="4240"/>
                </a:lnTo>
                <a:lnTo>
                  <a:pt x="0" y="4459646"/>
                </a:lnTo>
                <a:close/>
              </a:path>
            </a:pathLst>
          </a:custGeom>
          <a:solidFill>
            <a:srgbClr val="91BE37"/>
          </a:solidFill>
        </p:spPr>
        <p:txBody>
          <a:bodyPr wrap="square" lIns="0" tIns="0" rIns="0" bIns="0" rtlCol="0"/>
          <a:lstStyle/>
          <a:p>
            <a:endParaRPr sz="817"/>
          </a:p>
        </p:txBody>
      </p:sp>
      <p:sp>
        <p:nvSpPr>
          <p:cNvPr id="5" name="object 8">
            <a:extLst>
              <a:ext uri="{FF2B5EF4-FFF2-40B4-BE49-F238E27FC236}">
                <a16:creationId xmlns:a16="http://schemas.microsoft.com/office/drawing/2014/main" id="{04C8F123-A0E7-654B-ADF3-0C2B660F8390}"/>
              </a:ext>
            </a:extLst>
          </p:cNvPr>
          <p:cNvSpPr/>
          <p:nvPr userDrawn="1"/>
        </p:nvSpPr>
        <p:spPr>
          <a:xfrm>
            <a:off x="3048" y="-7773"/>
            <a:ext cx="4568952" cy="67471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3" name="Content Placeholder 12">
            <a:extLst>
              <a:ext uri="{FF2B5EF4-FFF2-40B4-BE49-F238E27FC236}">
                <a16:creationId xmlns:a16="http://schemas.microsoft.com/office/drawing/2014/main" id="{F29DA49E-7C8A-1942-BB73-BBB6F6834960}"/>
              </a:ext>
            </a:extLst>
          </p:cNvPr>
          <p:cNvSpPr>
            <a:spLocks noGrp="1"/>
          </p:cNvSpPr>
          <p:nvPr>
            <p:ph sz="quarter" idx="10"/>
          </p:nvPr>
        </p:nvSpPr>
        <p:spPr>
          <a:xfrm>
            <a:off x="120650" y="762000"/>
            <a:ext cx="4298950" cy="5943600"/>
          </a:xfrm>
          <a:prstGeom prst="rect">
            <a:avLst/>
          </a:prstGeom>
        </p:spPr>
        <p:txBody>
          <a:bodyPr/>
          <a:lstStyle>
            <a:lvl1pPr marL="0" indent="0">
              <a:buNone/>
              <a:defRPr sz="1200">
                <a:solidFill>
                  <a:schemeClr val="bg1"/>
                </a:solidFill>
                <a:latin typeface="Trebuchet MS" panose="020B0703020202090204" pitchFamily="34" charset="0"/>
              </a:defRPr>
            </a:lvl1pPr>
          </a:lstStyle>
          <a:p>
            <a:pPr lvl="0"/>
            <a:endParaRPr lang="en-US" dirty="0"/>
          </a:p>
        </p:txBody>
      </p:sp>
      <p:sp>
        <p:nvSpPr>
          <p:cNvPr id="15" name="Content Placeholder 14">
            <a:extLst>
              <a:ext uri="{FF2B5EF4-FFF2-40B4-BE49-F238E27FC236}">
                <a16:creationId xmlns:a16="http://schemas.microsoft.com/office/drawing/2014/main" id="{3263CE67-F15B-2040-98EA-B93809923F8F}"/>
              </a:ext>
            </a:extLst>
          </p:cNvPr>
          <p:cNvSpPr>
            <a:spLocks noGrp="1"/>
          </p:cNvSpPr>
          <p:nvPr>
            <p:ph sz="quarter" idx="11"/>
          </p:nvPr>
        </p:nvSpPr>
        <p:spPr>
          <a:xfrm>
            <a:off x="120650" y="76200"/>
            <a:ext cx="4298950" cy="590744"/>
          </a:xfrm>
          <a:prstGeom prst="rect">
            <a:avLst/>
          </a:prstGeom>
        </p:spPr>
        <p:txBody>
          <a:bodyPr/>
          <a:lstStyle>
            <a:lvl1pPr marL="0" indent="0">
              <a:lnSpc>
                <a:spcPct val="100000"/>
              </a:lnSpc>
              <a:spcBef>
                <a:spcPts val="0"/>
              </a:spcBef>
              <a:buNone/>
              <a:defRPr sz="1600" b="1">
                <a:latin typeface="Lucida Sans" panose="020B0602030504020204" pitchFamily="34" charset="77"/>
              </a:defRPr>
            </a:lvl1pPr>
          </a:lstStyle>
          <a:p>
            <a:pPr lvl="0"/>
            <a:endParaRPr lang="en-US" dirty="0"/>
          </a:p>
        </p:txBody>
      </p:sp>
    </p:spTree>
    <p:extLst>
      <p:ext uri="{BB962C8B-B14F-4D97-AF65-F5344CB8AC3E}">
        <p14:creationId xmlns:p14="http://schemas.microsoft.com/office/powerpoint/2010/main" val="400020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883"/>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8864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cSld name="1_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47" b="0" i="0">
                <a:solidFill>
                  <a:srgbClr val="6D6E71"/>
                </a:solidFill>
                <a:latin typeface="Proxima Nova Th"/>
                <a:cs typeface="Proxima Nova Th"/>
              </a:defRPr>
            </a:lvl1pPr>
          </a:lstStyle>
          <a:p>
            <a:endParaRPr/>
          </a:p>
        </p:txBody>
      </p:sp>
      <p:sp>
        <p:nvSpPr>
          <p:cNvPr id="3" name="Holder 3"/>
          <p:cNvSpPr>
            <a:spLocks noGrp="1"/>
          </p:cNvSpPr>
          <p:nvPr>
            <p:ph sz="half" idx="2"/>
          </p:nvPr>
        </p:nvSpPr>
        <p:spPr>
          <a:xfrm>
            <a:off x="1028300" y="1531825"/>
            <a:ext cx="2804390" cy="219932"/>
          </a:xfrm>
          <a:prstGeom prst="rect">
            <a:avLst/>
          </a:prstGeom>
        </p:spPr>
        <p:txBody>
          <a:bodyPr wrap="square" lIns="0" tIns="0" rIns="0" bIns="0">
            <a:spAutoFit/>
          </a:bodyPr>
          <a:lstStyle>
            <a:lvl1pPr>
              <a:defRPr sz="1588" b="0" i="0">
                <a:solidFill>
                  <a:schemeClr val="bg1"/>
                </a:solidFill>
                <a:latin typeface="Gibson"/>
                <a:cs typeface="Gibson"/>
              </a:defRPr>
            </a:lvl1pPr>
          </a:lstStyle>
          <a:p>
            <a:endParaRPr/>
          </a:p>
        </p:txBody>
      </p:sp>
      <p:sp>
        <p:nvSpPr>
          <p:cNvPr id="4" name="Holder 4"/>
          <p:cNvSpPr>
            <a:spLocks noGrp="1"/>
          </p:cNvSpPr>
          <p:nvPr>
            <p:ph sz="half" idx="3"/>
          </p:nvPr>
        </p:nvSpPr>
        <p:spPr>
          <a:xfrm>
            <a:off x="4709159" y="1577340"/>
            <a:ext cx="3977640" cy="3877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92981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8285EA3A-9035-6F41-B93D-8B16D461821D}"/>
              </a:ext>
            </a:extLst>
          </p:cNvPr>
          <p:cNvSpPr/>
          <p:nvPr userDrawn="1"/>
        </p:nvSpPr>
        <p:spPr>
          <a:xfrm>
            <a:off x="0" y="0"/>
            <a:ext cx="9144000" cy="820109"/>
          </a:xfrm>
          <a:prstGeom prst="rect">
            <a:avLst/>
          </a:prstGeom>
          <a:blipFill>
            <a:blip r:embed="rId3" cstate="screen">
              <a:extLst>
                <a:ext uri="{28A0092B-C50C-407E-A947-70E740481C1C}">
                  <a14:useLocalDpi xmlns:a14="http://schemas.microsoft.com/office/drawing/2010/main"/>
                </a:ext>
              </a:extLst>
            </a:blip>
            <a:srcRect/>
            <a:stretch>
              <a:fillRect/>
            </a:stretch>
          </a:blipFill>
        </p:spPr>
        <p:txBody>
          <a:bodyPr wrap="square" lIns="0" tIns="0" rIns="0" bIns="0" rtlCol="0"/>
          <a:lstStyle/>
          <a:p>
            <a:endParaRPr sz="817"/>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207418">
        <a:defRPr>
          <a:latin typeface="+mn-lt"/>
          <a:ea typeface="+mn-ea"/>
          <a:cs typeface="+mn-cs"/>
        </a:defRPr>
      </a:lvl2pPr>
      <a:lvl3pPr marL="414835">
        <a:defRPr>
          <a:latin typeface="+mn-lt"/>
          <a:ea typeface="+mn-ea"/>
          <a:cs typeface="+mn-cs"/>
        </a:defRPr>
      </a:lvl3pPr>
      <a:lvl4pPr marL="622254">
        <a:defRPr>
          <a:latin typeface="+mn-lt"/>
          <a:ea typeface="+mn-ea"/>
          <a:cs typeface="+mn-cs"/>
        </a:defRPr>
      </a:lvl4pPr>
      <a:lvl5pPr marL="829671">
        <a:defRPr>
          <a:latin typeface="+mn-lt"/>
          <a:ea typeface="+mn-ea"/>
          <a:cs typeface="+mn-cs"/>
        </a:defRPr>
      </a:lvl5pPr>
      <a:lvl6pPr marL="1037089">
        <a:defRPr>
          <a:latin typeface="+mn-lt"/>
          <a:ea typeface="+mn-ea"/>
          <a:cs typeface="+mn-cs"/>
        </a:defRPr>
      </a:lvl6pPr>
      <a:lvl7pPr marL="1244506">
        <a:defRPr>
          <a:latin typeface="+mn-lt"/>
          <a:ea typeface="+mn-ea"/>
          <a:cs typeface="+mn-cs"/>
        </a:defRPr>
      </a:lvl7pPr>
      <a:lvl8pPr marL="1451924">
        <a:defRPr>
          <a:latin typeface="+mn-lt"/>
          <a:ea typeface="+mn-ea"/>
          <a:cs typeface="+mn-cs"/>
        </a:defRPr>
      </a:lvl8pPr>
      <a:lvl9pPr marL="1659341">
        <a:defRPr>
          <a:latin typeface="+mn-lt"/>
          <a:ea typeface="+mn-ea"/>
          <a:cs typeface="+mn-cs"/>
        </a:defRPr>
      </a:lvl9pPr>
    </p:bodyStyle>
    <p:otherStyle>
      <a:lvl1pPr marL="0">
        <a:defRPr>
          <a:latin typeface="+mn-lt"/>
          <a:ea typeface="+mn-ea"/>
          <a:cs typeface="+mn-cs"/>
        </a:defRPr>
      </a:lvl1pPr>
      <a:lvl2pPr marL="207418">
        <a:defRPr>
          <a:latin typeface="+mn-lt"/>
          <a:ea typeface="+mn-ea"/>
          <a:cs typeface="+mn-cs"/>
        </a:defRPr>
      </a:lvl2pPr>
      <a:lvl3pPr marL="414835">
        <a:defRPr>
          <a:latin typeface="+mn-lt"/>
          <a:ea typeface="+mn-ea"/>
          <a:cs typeface="+mn-cs"/>
        </a:defRPr>
      </a:lvl3pPr>
      <a:lvl4pPr marL="622254">
        <a:defRPr>
          <a:latin typeface="+mn-lt"/>
          <a:ea typeface="+mn-ea"/>
          <a:cs typeface="+mn-cs"/>
        </a:defRPr>
      </a:lvl4pPr>
      <a:lvl5pPr marL="829671">
        <a:defRPr>
          <a:latin typeface="+mn-lt"/>
          <a:ea typeface="+mn-ea"/>
          <a:cs typeface="+mn-cs"/>
        </a:defRPr>
      </a:lvl5pPr>
      <a:lvl6pPr marL="1037089">
        <a:defRPr>
          <a:latin typeface="+mn-lt"/>
          <a:ea typeface="+mn-ea"/>
          <a:cs typeface="+mn-cs"/>
        </a:defRPr>
      </a:lvl6pPr>
      <a:lvl7pPr marL="1244506">
        <a:defRPr>
          <a:latin typeface="+mn-lt"/>
          <a:ea typeface="+mn-ea"/>
          <a:cs typeface="+mn-cs"/>
        </a:defRPr>
      </a:lvl7pPr>
      <a:lvl8pPr marL="1451924">
        <a:defRPr>
          <a:latin typeface="+mn-lt"/>
          <a:ea typeface="+mn-ea"/>
          <a:cs typeface="+mn-cs"/>
        </a:defRPr>
      </a:lvl8pPr>
      <a:lvl9pPr marL="165934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503120"/>
      </p:ext>
    </p:extLst>
  </p:cSld>
  <p:clrMap bg1="lt1" tx1="dk1" bg2="lt2" tx2="dk2" accent1="accent1" accent2="accent2" accent3="accent3" accent4="accent4" accent5="accent5" accent6="accent6" hlink="hlink" folHlink="folHlink"/>
  <p:sldLayoutIdLst>
    <p:sldLayoutId id="2147483665" r:id="rId1"/>
    <p:sldLayoutId id="2147483681" r:id="rId2"/>
    <p:sldLayoutId id="2147483684" r:id="rId3"/>
    <p:sldLayoutId id="2147483682" r:id="rId4"/>
    <p:sldLayoutId id="2147483683" r:id="rId5"/>
    <p:sldLayoutId id="2147483685" r:id="rId6"/>
    <p:sldLayoutId id="214748368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image" Target="../media/image12.jpeg"/><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mailto:RivadeneiraA@camosun.bc.ca" TargetMode="External"/><Relationship Id="rId4" Type="http://schemas.openxmlformats.org/officeDocument/2006/relationships/image" Target="../media/image7.png"/><Relationship Id="rId9" Type="http://schemas.openxmlformats.org/officeDocument/2006/relationships/hyperlink" Target="mailto:carmenz@overseasfrontiers.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
            <a:ext cx="9143999" cy="6858000"/>
          </a:xfrm>
          <a:custGeom>
            <a:avLst/>
            <a:gdLst/>
            <a:ahLst/>
            <a:cxnLst/>
            <a:rect l="l" t="t" r="r" b="b"/>
            <a:pathLst>
              <a:path w="10058400" h="1564004">
                <a:moveTo>
                  <a:pt x="0" y="1563624"/>
                </a:moveTo>
                <a:lnTo>
                  <a:pt x="10058400" y="1563624"/>
                </a:lnTo>
                <a:lnTo>
                  <a:pt x="10058400" y="0"/>
                </a:lnTo>
                <a:lnTo>
                  <a:pt x="0" y="0"/>
                </a:lnTo>
                <a:lnTo>
                  <a:pt x="0" y="1563624"/>
                </a:lnTo>
                <a:close/>
              </a:path>
            </a:pathLst>
          </a:custGeom>
          <a:solidFill>
            <a:srgbClr val="91BE37"/>
          </a:solidFill>
        </p:spPr>
        <p:txBody>
          <a:bodyPr wrap="square" lIns="0" tIns="0" rIns="0" bIns="0" rtlCol="0"/>
          <a:lstStyle/>
          <a:p>
            <a:endParaRPr sz="817"/>
          </a:p>
        </p:txBody>
      </p:sp>
      <p:sp>
        <p:nvSpPr>
          <p:cNvPr id="4" name="object 4"/>
          <p:cNvSpPr/>
          <p:nvPr/>
        </p:nvSpPr>
        <p:spPr>
          <a:xfrm>
            <a:off x="4925051" y="6514389"/>
            <a:ext cx="183462" cy="20520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5" name="object 5"/>
          <p:cNvSpPr txBox="1"/>
          <p:nvPr/>
        </p:nvSpPr>
        <p:spPr>
          <a:xfrm>
            <a:off x="1151731" y="6450967"/>
            <a:ext cx="7242922" cy="264200"/>
          </a:xfrm>
          <a:prstGeom prst="rect">
            <a:avLst/>
          </a:prstGeom>
        </p:spPr>
        <p:txBody>
          <a:bodyPr vert="horz" wrap="square" lIns="0" tIns="26504" rIns="0" bIns="0" rtlCol="0">
            <a:spAutoFit/>
          </a:bodyPr>
          <a:lstStyle/>
          <a:p>
            <a:pPr marL="5762">
              <a:spcBef>
                <a:spcPts val="208"/>
              </a:spcBef>
            </a:pPr>
            <a:r>
              <a:rPr sz="1543" spc="157" dirty="0">
                <a:solidFill>
                  <a:srgbClr val="231F20"/>
                </a:solidFill>
                <a:latin typeface="Trebuchet MS"/>
                <a:cs typeface="Trebuchet MS"/>
              </a:rPr>
              <a:t>INTERNATIONAL </a:t>
            </a:r>
            <a:r>
              <a:rPr sz="1543" spc="195" dirty="0">
                <a:solidFill>
                  <a:srgbClr val="231F20"/>
                </a:solidFill>
                <a:latin typeface="Trebuchet MS"/>
                <a:cs typeface="Trebuchet MS"/>
              </a:rPr>
              <a:t>VIEWBOOK</a:t>
            </a:r>
            <a:r>
              <a:rPr sz="1543" spc="200" dirty="0">
                <a:solidFill>
                  <a:srgbClr val="231F20"/>
                </a:solidFill>
                <a:latin typeface="Trebuchet MS"/>
                <a:cs typeface="Trebuchet MS"/>
              </a:rPr>
              <a:t> </a:t>
            </a:r>
            <a:r>
              <a:rPr sz="1044" spc="129" dirty="0">
                <a:solidFill>
                  <a:srgbClr val="231F20"/>
                </a:solidFill>
                <a:latin typeface="Trebuchet MS"/>
                <a:cs typeface="Trebuchet MS"/>
              </a:rPr>
              <a:t>2020</a:t>
            </a:r>
            <a:r>
              <a:rPr sz="1044" spc="-220" dirty="0">
                <a:solidFill>
                  <a:srgbClr val="231F20"/>
                </a:solidFill>
                <a:latin typeface="Trebuchet MS"/>
                <a:cs typeface="Trebuchet MS"/>
              </a:rPr>
              <a:t> </a:t>
            </a:r>
            <a:r>
              <a:rPr lang="en-CA" sz="1044" dirty="0">
                <a:latin typeface="Trebuchet MS"/>
                <a:cs typeface="Trebuchet MS"/>
              </a:rPr>
              <a:t>	</a:t>
            </a:r>
            <a:r>
              <a:rPr sz="952" spc="68" dirty="0">
                <a:solidFill>
                  <a:srgbClr val="231F20"/>
                </a:solidFill>
                <a:latin typeface="Trebuchet MS"/>
                <a:cs typeface="Trebuchet MS"/>
              </a:rPr>
              <a:t>VIC</a:t>
            </a:r>
            <a:r>
              <a:rPr sz="952" spc="25" dirty="0">
                <a:solidFill>
                  <a:srgbClr val="231F20"/>
                </a:solidFill>
                <a:latin typeface="Trebuchet MS"/>
                <a:cs typeface="Trebuchet MS"/>
              </a:rPr>
              <a:t>T</a:t>
            </a:r>
            <a:r>
              <a:rPr sz="952" spc="99" dirty="0">
                <a:solidFill>
                  <a:srgbClr val="231F20"/>
                </a:solidFill>
                <a:latin typeface="Trebuchet MS"/>
                <a:cs typeface="Trebuchet MS"/>
              </a:rPr>
              <a:t>ORI</a:t>
            </a:r>
            <a:r>
              <a:rPr sz="952" spc="30" dirty="0">
                <a:solidFill>
                  <a:srgbClr val="231F20"/>
                </a:solidFill>
                <a:latin typeface="Trebuchet MS"/>
                <a:cs typeface="Trebuchet MS"/>
              </a:rPr>
              <a:t>A</a:t>
            </a:r>
            <a:r>
              <a:rPr sz="952" dirty="0">
                <a:solidFill>
                  <a:srgbClr val="231F20"/>
                </a:solidFill>
                <a:latin typeface="Trebuchet MS"/>
                <a:cs typeface="Trebuchet MS"/>
              </a:rPr>
              <a:t>	</a:t>
            </a:r>
            <a:r>
              <a:rPr sz="952" spc="118" dirty="0">
                <a:solidFill>
                  <a:srgbClr val="231F20"/>
                </a:solidFill>
                <a:latin typeface="Trebuchet MS"/>
                <a:cs typeface="Trebuchet MS"/>
              </a:rPr>
              <a:t>BC</a:t>
            </a:r>
            <a:endParaRPr sz="952" dirty="0">
              <a:latin typeface="Trebuchet MS"/>
              <a:cs typeface="Trebuchet MS"/>
            </a:endParaRPr>
          </a:p>
        </p:txBody>
      </p:sp>
      <p:sp>
        <p:nvSpPr>
          <p:cNvPr id="6" name="object 6"/>
          <p:cNvSpPr/>
          <p:nvPr/>
        </p:nvSpPr>
        <p:spPr>
          <a:xfrm>
            <a:off x="548155" y="5428360"/>
            <a:ext cx="4907464" cy="115469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nvGrpSpPr>
          <p:cNvPr id="7" name="Group 6">
            <a:extLst>
              <a:ext uri="{FF2B5EF4-FFF2-40B4-BE49-F238E27FC236}">
                <a16:creationId xmlns:a16="http://schemas.microsoft.com/office/drawing/2014/main" id="{AB01173A-0B4A-4CD2-AEAB-6612476AA264}"/>
              </a:ext>
            </a:extLst>
          </p:cNvPr>
          <p:cNvGrpSpPr/>
          <p:nvPr/>
        </p:nvGrpSpPr>
        <p:grpSpPr>
          <a:xfrm>
            <a:off x="6415478" y="533400"/>
            <a:ext cx="1952212" cy="763947"/>
            <a:chOff x="446153" y="6292995"/>
            <a:chExt cx="1059358" cy="414552"/>
          </a:xfrm>
        </p:grpSpPr>
        <p:sp>
          <p:nvSpPr>
            <p:cNvPr id="8" name="object 4">
              <a:extLst>
                <a:ext uri="{FF2B5EF4-FFF2-40B4-BE49-F238E27FC236}">
                  <a16:creationId xmlns:a16="http://schemas.microsoft.com/office/drawing/2014/main" id="{5E67B570-1F8C-487E-84E9-2230E222AEC7}"/>
                </a:ext>
              </a:extLst>
            </p:cNvPr>
            <p:cNvSpPr/>
            <p:nvPr/>
          </p:nvSpPr>
          <p:spPr>
            <a:xfrm>
              <a:off x="446153" y="6292995"/>
              <a:ext cx="350310" cy="414552"/>
            </a:xfrm>
            <a:custGeom>
              <a:avLst/>
              <a:gdLst/>
              <a:ahLst/>
              <a:cxnLst/>
              <a:rect l="l" t="t" r="r" b="b"/>
              <a:pathLst>
                <a:path w="772160" h="913765">
                  <a:moveTo>
                    <a:pt x="432777" y="0"/>
                  </a:moveTo>
                  <a:lnTo>
                    <a:pt x="374439" y="6967"/>
                  </a:lnTo>
                  <a:lnTo>
                    <a:pt x="329628" y="17515"/>
                  </a:lnTo>
                  <a:lnTo>
                    <a:pt x="286635" y="32342"/>
                  </a:lnTo>
                  <a:lnTo>
                    <a:pt x="245700" y="51207"/>
                  </a:lnTo>
                  <a:lnTo>
                    <a:pt x="207064" y="73872"/>
                  </a:lnTo>
                  <a:lnTo>
                    <a:pt x="170967" y="100094"/>
                  </a:lnTo>
                  <a:lnTo>
                    <a:pt x="137649" y="129634"/>
                  </a:lnTo>
                  <a:lnTo>
                    <a:pt x="107350" y="162252"/>
                  </a:lnTo>
                  <a:lnTo>
                    <a:pt x="80311" y="197706"/>
                  </a:lnTo>
                  <a:lnTo>
                    <a:pt x="56773" y="235758"/>
                  </a:lnTo>
                  <a:lnTo>
                    <a:pt x="36976" y="276165"/>
                  </a:lnTo>
                  <a:lnTo>
                    <a:pt x="21159" y="318689"/>
                  </a:lnTo>
                  <a:lnTo>
                    <a:pt x="9564" y="363088"/>
                  </a:lnTo>
                  <a:lnTo>
                    <a:pt x="2431" y="409122"/>
                  </a:lnTo>
                  <a:lnTo>
                    <a:pt x="0" y="456552"/>
                  </a:lnTo>
                  <a:lnTo>
                    <a:pt x="2359" y="503275"/>
                  </a:lnTo>
                  <a:lnTo>
                    <a:pt x="9285" y="548649"/>
                  </a:lnTo>
                  <a:lnTo>
                    <a:pt x="20547" y="592446"/>
                  </a:lnTo>
                  <a:lnTo>
                    <a:pt x="35916" y="634434"/>
                  </a:lnTo>
                  <a:lnTo>
                    <a:pt x="55162" y="674384"/>
                  </a:lnTo>
                  <a:lnTo>
                    <a:pt x="78055" y="712067"/>
                  </a:lnTo>
                  <a:lnTo>
                    <a:pt x="104365" y="747252"/>
                  </a:lnTo>
                  <a:lnTo>
                    <a:pt x="133864" y="779710"/>
                  </a:lnTo>
                  <a:lnTo>
                    <a:pt x="166320" y="809210"/>
                  </a:lnTo>
                  <a:lnTo>
                    <a:pt x="201505" y="835522"/>
                  </a:lnTo>
                  <a:lnTo>
                    <a:pt x="239189" y="858417"/>
                  </a:lnTo>
                  <a:lnTo>
                    <a:pt x="279142" y="877665"/>
                  </a:lnTo>
                  <a:lnTo>
                    <a:pt x="321133" y="893036"/>
                  </a:lnTo>
                  <a:lnTo>
                    <a:pt x="364935" y="904300"/>
                  </a:lnTo>
                  <a:lnTo>
                    <a:pt x="410316" y="911227"/>
                  </a:lnTo>
                  <a:lnTo>
                    <a:pt x="457047" y="913587"/>
                  </a:lnTo>
                  <a:lnTo>
                    <a:pt x="508200" y="910756"/>
                  </a:lnTo>
                  <a:lnTo>
                    <a:pt x="557705" y="902464"/>
                  </a:lnTo>
                  <a:lnTo>
                    <a:pt x="605259" y="889015"/>
                  </a:lnTo>
                  <a:lnTo>
                    <a:pt x="650559" y="870711"/>
                  </a:lnTo>
                  <a:lnTo>
                    <a:pt x="693304" y="847855"/>
                  </a:lnTo>
                  <a:lnTo>
                    <a:pt x="733189" y="820750"/>
                  </a:lnTo>
                  <a:lnTo>
                    <a:pt x="763438" y="795172"/>
                  </a:lnTo>
                  <a:lnTo>
                    <a:pt x="436054" y="795172"/>
                  </a:lnTo>
                  <a:lnTo>
                    <a:pt x="388037" y="785931"/>
                  </a:lnTo>
                  <a:lnTo>
                    <a:pt x="341894" y="771017"/>
                  </a:lnTo>
                  <a:lnTo>
                    <a:pt x="298101" y="750733"/>
                  </a:lnTo>
                  <a:lnTo>
                    <a:pt x="257133" y="725387"/>
                  </a:lnTo>
                  <a:lnTo>
                    <a:pt x="219467" y="695282"/>
                  </a:lnTo>
                  <a:lnTo>
                    <a:pt x="185578" y="660724"/>
                  </a:lnTo>
                  <a:lnTo>
                    <a:pt x="155943" y="622019"/>
                  </a:lnTo>
                  <a:lnTo>
                    <a:pt x="131037" y="579472"/>
                  </a:lnTo>
                  <a:lnTo>
                    <a:pt x="111338" y="533388"/>
                  </a:lnTo>
                  <a:lnTo>
                    <a:pt x="97320" y="484073"/>
                  </a:lnTo>
                  <a:lnTo>
                    <a:pt x="90104" y="438106"/>
                  </a:lnTo>
                  <a:lnTo>
                    <a:pt x="88295" y="392684"/>
                  </a:lnTo>
                  <a:lnTo>
                    <a:pt x="91659" y="348146"/>
                  </a:lnTo>
                  <a:lnTo>
                    <a:pt x="99963" y="304830"/>
                  </a:lnTo>
                  <a:lnTo>
                    <a:pt x="112975" y="263077"/>
                  </a:lnTo>
                  <a:lnTo>
                    <a:pt x="130462" y="223226"/>
                  </a:lnTo>
                  <a:lnTo>
                    <a:pt x="152190" y="185616"/>
                  </a:lnTo>
                  <a:lnTo>
                    <a:pt x="177927" y="150587"/>
                  </a:lnTo>
                  <a:lnTo>
                    <a:pt x="207441" y="118478"/>
                  </a:lnTo>
                  <a:lnTo>
                    <a:pt x="240498" y="89629"/>
                  </a:lnTo>
                  <a:lnTo>
                    <a:pt x="276866" y="64378"/>
                  </a:lnTo>
                  <a:lnTo>
                    <a:pt x="316311" y="43066"/>
                  </a:lnTo>
                  <a:lnTo>
                    <a:pt x="358601" y="26031"/>
                  </a:lnTo>
                  <a:lnTo>
                    <a:pt x="403504" y="13614"/>
                  </a:lnTo>
                  <a:lnTo>
                    <a:pt x="415315" y="11315"/>
                  </a:lnTo>
                  <a:lnTo>
                    <a:pt x="423595" y="8877"/>
                  </a:lnTo>
                  <a:lnTo>
                    <a:pt x="432371" y="6946"/>
                  </a:lnTo>
                  <a:lnTo>
                    <a:pt x="432777" y="0"/>
                  </a:lnTo>
                  <a:close/>
                </a:path>
                <a:path w="772160" h="913765">
                  <a:moveTo>
                    <a:pt x="394449" y="140754"/>
                  </a:moveTo>
                  <a:lnTo>
                    <a:pt x="348555" y="157385"/>
                  </a:lnTo>
                  <a:lnTo>
                    <a:pt x="311973" y="178606"/>
                  </a:lnTo>
                  <a:lnTo>
                    <a:pt x="278621" y="205298"/>
                  </a:lnTo>
                  <a:lnTo>
                    <a:pt x="248888" y="236778"/>
                  </a:lnTo>
                  <a:lnTo>
                    <a:pt x="223168" y="272364"/>
                  </a:lnTo>
                  <a:lnTo>
                    <a:pt x="201853" y="311374"/>
                  </a:lnTo>
                  <a:lnTo>
                    <a:pt x="185334" y="353127"/>
                  </a:lnTo>
                  <a:lnTo>
                    <a:pt x="174004" y="396939"/>
                  </a:lnTo>
                  <a:lnTo>
                    <a:pt x="168256" y="442131"/>
                  </a:lnTo>
                  <a:lnTo>
                    <a:pt x="168480" y="488018"/>
                  </a:lnTo>
                  <a:lnTo>
                    <a:pt x="175069" y="533920"/>
                  </a:lnTo>
                  <a:lnTo>
                    <a:pt x="189483" y="582735"/>
                  </a:lnTo>
                  <a:lnTo>
                    <a:pt x="210381" y="627753"/>
                  </a:lnTo>
                  <a:lnTo>
                    <a:pt x="237123" y="668563"/>
                  </a:lnTo>
                  <a:lnTo>
                    <a:pt x="269066" y="704756"/>
                  </a:lnTo>
                  <a:lnTo>
                    <a:pt x="305572" y="735923"/>
                  </a:lnTo>
                  <a:lnTo>
                    <a:pt x="345999" y="761654"/>
                  </a:lnTo>
                  <a:lnTo>
                    <a:pt x="389707" y="781540"/>
                  </a:lnTo>
                  <a:lnTo>
                    <a:pt x="436054" y="795172"/>
                  </a:lnTo>
                  <a:lnTo>
                    <a:pt x="763438" y="795172"/>
                  </a:lnTo>
                  <a:lnTo>
                    <a:pt x="769912" y="789698"/>
                  </a:lnTo>
                  <a:lnTo>
                    <a:pt x="770521" y="789139"/>
                  </a:lnTo>
                  <a:lnTo>
                    <a:pt x="770991" y="788581"/>
                  </a:lnTo>
                  <a:lnTo>
                    <a:pt x="771563" y="787996"/>
                  </a:lnTo>
                  <a:lnTo>
                    <a:pt x="645023" y="677583"/>
                  </a:lnTo>
                  <a:lnTo>
                    <a:pt x="486651" y="677583"/>
                  </a:lnTo>
                  <a:lnTo>
                    <a:pt x="437929" y="673217"/>
                  </a:lnTo>
                  <a:lnTo>
                    <a:pt x="392071" y="660629"/>
                  </a:lnTo>
                  <a:lnTo>
                    <a:pt x="349843" y="640584"/>
                  </a:lnTo>
                  <a:lnTo>
                    <a:pt x="312010" y="613847"/>
                  </a:lnTo>
                  <a:lnTo>
                    <a:pt x="279338" y="581182"/>
                  </a:lnTo>
                  <a:lnTo>
                    <a:pt x="252594" y="543356"/>
                  </a:lnTo>
                  <a:lnTo>
                    <a:pt x="232542" y="501132"/>
                  </a:lnTo>
                  <a:lnTo>
                    <a:pt x="219950" y="455276"/>
                  </a:lnTo>
                  <a:lnTo>
                    <a:pt x="215582" y="406552"/>
                  </a:lnTo>
                  <a:lnTo>
                    <a:pt x="216070" y="390358"/>
                  </a:lnTo>
                  <a:lnTo>
                    <a:pt x="223062" y="343382"/>
                  </a:lnTo>
                  <a:lnTo>
                    <a:pt x="242405" y="289139"/>
                  </a:lnTo>
                  <a:lnTo>
                    <a:pt x="271656" y="241519"/>
                  </a:lnTo>
                  <a:lnTo>
                    <a:pt x="307998" y="201623"/>
                  </a:lnTo>
                  <a:lnTo>
                    <a:pt x="348615" y="170550"/>
                  </a:lnTo>
                  <a:lnTo>
                    <a:pt x="390690" y="149402"/>
                  </a:lnTo>
                  <a:lnTo>
                    <a:pt x="397128" y="146824"/>
                  </a:lnTo>
                  <a:lnTo>
                    <a:pt x="394449" y="140754"/>
                  </a:lnTo>
                  <a:close/>
                </a:path>
                <a:path w="772160" h="913765">
                  <a:moveTo>
                    <a:pt x="610616" y="647560"/>
                  </a:moveTo>
                  <a:lnTo>
                    <a:pt x="581852" y="660336"/>
                  </a:lnTo>
                  <a:lnTo>
                    <a:pt x="551453" y="669758"/>
                  </a:lnTo>
                  <a:lnTo>
                    <a:pt x="519643" y="675587"/>
                  </a:lnTo>
                  <a:lnTo>
                    <a:pt x="486651" y="677583"/>
                  </a:lnTo>
                  <a:lnTo>
                    <a:pt x="645023" y="677583"/>
                  </a:lnTo>
                  <a:lnTo>
                    <a:pt x="610616" y="647560"/>
                  </a:lnTo>
                  <a:close/>
                </a:path>
              </a:pathLst>
            </a:custGeom>
            <a:solidFill>
              <a:srgbClr val="161112"/>
            </a:solidFill>
          </p:spPr>
          <p:txBody>
            <a:bodyPr wrap="square" lIns="0" tIns="0" rIns="0" bIns="0" rtlCol="0"/>
            <a:lstStyle/>
            <a:p>
              <a:endParaRPr sz="817"/>
            </a:p>
          </p:txBody>
        </p:sp>
        <p:sp>
          <p:nvSpPr>
            <p:cNvPr id="9" name="object 5">
              <a:extLst>
                <a:ext uri="{FF2B5EF4-FFF2-40B4-BE49-F238E27FC236}">
                  <a16:creationId xmlns:a16="http://schemas.microsoft.com/office/drawing/2014/main" id="{8B6A5083-045A-4449-A495-67D318DF8181}"/>
                </a:ext>
              </a:extLst>
            </p:cNvPr>
            <p:cNvSpPr/>
            <p:nvPr/>
          </p:nvSpPr>
          <p:spPr>
            <a:xfrm>
              <a:off x="644094" y="6437024"/>
              <a:ext cx="84541" cy="88499"/>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0" name="object 6">
              <a:extLst>
                <a:ext uri="{FF2B5EF4-FFF2-40B4-BE49-F238E27FC236}">
                  <a16:creationId xmlns:a16="http://schemas.microsoft.com/office/drawing/2014/main" id="{9540C904-F81C-4135-BDC5-6DDC3FB3771E}"/>
                </a:ext>
              </a:extLst>
            </p:cNvPr>
            <p:cNvSpPr/>
            <p:nvPr/>
          </p:nvSpPr>
          <p:spPr>
            <a:xfrm>
              <a:off x="760893" y="6439158"/>
              <a:ext cx="92636" cy="84109"/>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1" name="object 7">
              <a:extLst>
                <a:ext uri="{FF2B5EF4-FFF2-40B4-BE49-F238E27FC236}">
                  <a16:creationId xmlns:a16="http://schemas.microsoft.com/office/drawing/2014/main" id="{AEF05021-378F-4F45-8934-709257C7DFEB}"/>
                </a:ext>
              </a:extLst>
            </p:cNvPr>
            <p:cNvSpPr/>
            <p:nvPr/>
          </p:nvSpPr>
          <p:spPr>
            <a:xfrm>
              <a:off x="887131" y="6439161"/>
              <a:ext cx="111943" cy="84109"/>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2" name="object 8">
              <a:extLst>
                <a:ext uri="{FF2B5EF4-FFF2-40B4-BE49-F238E27FC236}">
                  <a16:creationId xmlns:a16="http://schemas.microsoft.com/office/drawing/2014/main" id="{56353152-BB8A-4323-A216-9AC5C0CCEE51}"/>
                </a:ext>
              </a:extLst>
            </p:cNvPr>
            <p:cNvSpPr/>
            <p:nvPr/>
          </p:nvSpPr>
          <p:spPr>
            <a:xfrm>
              <a:off x="1037662" y="6437378"/>
              <a:ext cx="92035" cy="87790"/>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3" name="object 9">
              <a:extLst>
                <a:ext uri="{FF2B5EF4-FFF2-40B4-BE49-F238E27FC236}">
                  <a16:creationId xmlns:a16="http://schemas.microsoft.com/office/drawing/2014/main" id="{978AA500-1268-41D3-8C8E-6CACE293C3F4}"/>
                </a:ext>
              </a:extLst>
            </p:cNvPr>
            <p:cNvSpPr/>
            <p:nvPr/>
          </p:nvSpPr>
          <p:spPr>
            <a:xfrm>
              <a:off x="1168866" y="6437146"/>
              <a:ext cx="76803" cy="88379"/>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4" name="object 10">
              <a:extLst>
                <a:ext uri="{FF2B5EF4-FFF2-40B4-BE49-F238E27FC236}">
                  <a16:creationId xmlns:a16="http://schemas.microsoft.com/office/drawing/2014/main" id="{C74289D8-2D5B-42E4-9E76-975B25B957BB}"/>
                </a:ext>
              </a:extLst>
            </p:cNvPr>
            <p:cNvSpPr/>
            <p:nvPr/>
          </p:nvSpPr>
          <p:spPr>
            <a:xfrm>
              <a:off x="1290460" y="6439162"/>
              <a:ext cx="85152" cy="86845"/>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5" name="object 11">
              <a:extLst>
                <a:ext uri="{FF2B5EF4-FFF2-40B4-BE49-F238E27FC236}">
                  <a16:creationId xmlns:a16="http://schemas.microsoft.com/office/drawing/2014/main" id="{B2813842-249D-4DFD-AE2C-F0CE43858506}"/>
                </a:ext>
              </a:extLst>
            </p:cNvPr>
            <p:cNvSpPr/>
            <p:nvPr/>
          </p:nvSpPr>
          <p:spPr>
            <a:xfrm>
              <a:off x="1427274" y="6439161"/>
              <a:ext cx="78237" cy="84109"/>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 y="3757049"/>
            <a:ext cx="4781203" cy="31009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4" name="object 4"/>
          <p:cNvSpPr/>
          <p:nvPr/>
        </p:nvSpPr>
        <p:spPr>
          <a:xfrm>
            <a:off x="4781205" y="0"/>
            <a:ext cx="4362795" cy="3757049"/>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6" name="object 6"/>
          <p:cNvSpPr/>
          <p:nvPr/>
        </p:nvSpPr>
        <p:spPr>
          <a:xfrm>
            <a:off x="2093994" y="932369"/>
            <a:ext cx="1843226" cy="124151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7" name="object 7"/>
          <p:cNvSpPr/>
          <p:nvPr/>
        </p:nvSpPr>
        <p:spPr>
          <a:xfrm>
            <a:off x="2155384" y="947452"/>
            <a:ext cx="1779189" cy="1229149"/>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 name="object 8"/>
          <p:cNvSpPr txBox="1"/>
          <p:nvPr/>
        </p:nvSpPr>
        <p:spPr>
          <a:xfrm>
            <a:off x="2665800" y="2134160"/>
            <a:ext cx="249959" cy="52380"/>
          </a:xfrm>
          <a:prstGeom prst="rect">
            <a:avLst/>
          </a:prstGeom>
        </p:spPr>
        <p:txBody>
          <a:bodyPr vert="horz" wrap="square" lIns="0" tIns="5186" rIns="0" bIns="0" rtlCol="0">
            <a:spAutoFit/>
          </a:bodyPr>
          <a:lstStyle/>
          <a:p>
            <a:pPr marL="5762">
              <a:spcBef>
                <a:spcPts val="41"/>
              </a:spcBef>
            </a:pPr>
            <a:r>
              <a:rPr sz="136" b="1" spc="-10" dirty="0">
                <a:solidFill>
                  <a:srgbClr val="FFFFFF"/>
                </a:solidFill>
                <a:latin typeface="Lucida Sans"/>
                <a:cs typeface="Lucida Sans"/>
              </a:rPr>
              <a:t>LOS</a:t>
            </a:r>
            <a:r>
              <a:rPr sz="136" b="1" spc="-20" dirty="0">
                <a:solidFill>
                  <a:srgbClr val="FFFFFF"/>
                </a:solidFill>
                <a:latin typeface="Lucida Sans"/>
                <a:cs typeface="Lucida Sans"/>
              </a:rPr>
              <a:t> </a:t>
            </a:r>
            <a:r>
              <a:rPr sz="136" b="1" spc="-4" dirty="0">
                <a:solidFill>
                  <a:srgbClr val="FFFFFF"/>
                </a:solidFill>
                <a:latin typeface="Lucida Sans"/>
                <a:cs typeface="Lucida Sans"/>
              </a:rPr>
              <a:t>ANGELES</a:t>
            </a:r>
            <a:endParaRPr sz="136">
              <a:latin typeface="Lucida Sans"/>
              <a:cs typeface="Lucida Sans"/>
            </a:endParaRPr>
          </a:p>
        </p:txBody>
      </p:sp>
      <p:sp>
        <p:nvSpPr>
          <p:cNvPr id="9" name="object 9"/>
          <p:cNvSpPr txBox="1"/>
          <p:nvPr/>
        </p:nvSpPr>
        <p:spPr>
          <a:xfrm>
            <a:off x="2651388" y="1443885"/>
            <a:ext cx="419099" cy="98475"/>
          </a:xfrm>
          <a:prstGeom prst="rect">
            <a:avLst/>
          </a:prstGeom>
        </p:spPr>
        <p:txBody>
          <a:bodyPr vert="horz" wrap="square" lIns="0" tIns="7202" rIns="0" bIns="0" rtlCol="0">
            <a:spAutoFit/>
          </a:bodyPr>
          <a:lstStyle/>
          <a:p>
            <a:pPr marL="5762">
              <a:spcBef>
                <a:spcPts val="57"/>
              </a:spcBef>
            </a:pPr>
            <a:r>
              <a:rPr sz="272" dirty="0">
                <a:solidFill>
                  <a:srgbClr val="FFFFFF"/>
                </a:solidFill>
                <a:latin typeface="Lucida Sans"/>
                <a:cs typeface="Lucida Sans"/>
              </a:rPr>
              <a:t>C </a:t>
            </a:r>
            <a:r>
              <a:rPr sz="272" spc="-4" dirty="0">
                <a:solidFill>
                  <a:srgbClr val="FFFFFF"/>
                </a:solidFill>
                <a:latin typeface="Lucida Sans"/>
                <a:cs typeface="Lucida Sans"/>
              </a:rPr>
              <a:t>A N A </a:t>
            </a:r>
            <a:r>
              <a:rPr sz="272" spc="-10" dirty="0">
                <a:solidFill>
                  <a:srgbClr val="FFFFFF"/>
                </a:solidFill>
                <a:latin typeface="Lucida Sans"/>
                <a:cs typeface="Lucida Sans"/>
              </a:rPr>
              <a:t>D</a:t>
            </a:r>
            <a:r>
              <a:rPr sz="272" spc="-36" dirty="0">
                <a:solidFill>
                  <a:srgbClr val="FFFFFF"/>
                </a:solidFill>
                <a:latin typeface="Lucida Sans"/>
                <a:cs typeface="Lucida Sans"/>
              </a:rPr>
              <a:t> </a:t>
            </a:r>
            <a:r>
              <a:rPr sz="272" spc="-4" dirty="0">
                <a:solidFill>
                  <a:srgbClr val="FFFFFF"/>
                </a:solidFill>
                <a:latin typeface="Lucida Sans"/>
                <a:cs typeface="Lucida Sans"/>
              </a:rPr>
              <a:t>A</a:t>
            </a:r>
            <a:endParaRPr sz="272">
              <a:latin typeface="Lucida Sans"/>
              <a:cs typeface="Lucida Sans"/>
            </a:endParaRPr>
          </a:p>
        </p:txBody>
      </p:sp>
      <p:sp>
        <p:nvSpPr>
          <p:cNvPr id="10" name="object 10"/>
          <p:cNvSpPr txBox="1"/>
          <p:nvPr/>
        </p:nvSpPr>
        <p:spPr>
          <a:xfrm>
            <a:off x="2741324" y="1852448"/>
            <a:ext cx="204354" cy="98475"/>
          </a:xfrm>
          <a:prstGeom prst="rect">
            <a:avLst/>
          </a:prstGeom>
        </p:spPr>
        <p:txBody>
          <a:bodyPr vert="horz" wrap="square" lIns="0" tIns="7202" rIns="0" bIns="0" rtlCol="0">
            <a:spAutoFit/>
          </a:bodyPr>
          <a:lstStyle/>
          <a:p>
            <a:pPr marL="5762">
              <a:spcBef>
                <a:spcPts val="57"/>
              </a:spcBef>
            </a:pPr>
            <a:r>
              <a:rPr sz="272" spc="4" dirty="0">
                <a:solidFill>
                  <a:srgbClr val="505457"/>
                </a:solidFill>
                <a:latin typeface="Lucida Sans"/>
                <a:cs typeface="Lucida Sans"/>
              </a:rPr>
              <a:t>U </a:t>
            </a:r>
            <a:r>
              <a:rPr sz="272" spc="16" dirty="0">
                <a:solidFill>
                  <a:srgbClr val="505457"/>
                </a:solidFill>
                <a:latin typeface="Lucida Sans"/>
                <a:cs typeface="Lucida Sans"/>
              </a:rPr>
              <a:t>S</a:t>
            </a:r>
            <a:r>
              <a:rPr sz="272" spc="-43" dirty="0">
                <a:solidFill>
                  <a:srgbClr val="505457"/>
                </a:solidFill>
                <a:latin typeface="Lucida Sans"/>
                <a:cs typeface="Lucida Sans"/>
              </a:rPr>
              <a:t> </a:t>
            </a:r>
            <a:r>
              <a:rPr sz="272" spc="-4" dirty="0">
                <a:solidFill>
                  <a:srgbClr val="505457"/>
                </a:solidFill>
                <a:latin typeface="Lucida Sans"/>
                <a:cs typeface="Lucida Sans"/>
              </a:rPr>
              <a:t>A</a:t>
            </a:r>
            <a:endParaRPr sz="272">
              <a:latin typeface="Lucida Sans"/>
              <a:cs typeface="Lucida Sans"/>
            </a:endParaRPr>
          </a:p>
        </p:txBody>
      </p:sp>
      <p:sp>
        <p:nvSpPr>
          <p:cNvPr id="11" name="object 11"/>
          <p:cNvSpPr txBox="1"/>
          <p:nvPr/>
        </p:nvSpPr>
        <p:spPr>
          <a:xfrm>
            <a:off x="304800" y="2850344"/>
            <a:ext cx="1756759" cy="750299"/>
          </a:xfrm>
          <a:prstGeom prst="rect">
            <a:avLst/>
          </a:prstGeom>
        </p:spPr>
        <p:txBody>
          <a:bodyPr vert="horz" wrap="square" lIns="0" tIns="11523" rIns="0" bIns="0" rtlCol="0">
            <a:spAutoFit/>
          </a:bodyPr>
          <a:lstStyle/>
          <a:p>
            <a:pPr marL="5762" marR="2304" algn="ctr">
              <a:spcBef>
                <a:spcPts val="91"/>
              </a:spcBef>
            </a:pPr>
            <a:r>
              <a:rPr sz="1600" b="1" spc="-41" dirty="0">
                <a:solidFill>
                  <a:srgbClr val="58595B"/>
                </a:solidFill>
                <a:latin typeface="Lucida Sans"/>
                <a:cs typeface="Lucida Sans"/>
              </a:rPr>
              <a:t>CAPITAL </a:t>
            </a:r>
            <a:r>
              <a:rPr lang="en-CA" sz="1600" b="1" spc="-20" dirty="0">
                <a:solidFill>
                  <a:srgbClr val="91BE37"/>
                </a:solidFill>
                <a:latin typeface="Lucida Sans"/>
                <a:cs typeface="Lucida Sans"/>
              </a:rPr>
              <a:t>DE</a:t>
            </a:r>
            <a:r>
              <a:rPr sz="1600" b="1" spc="-20" dirty="0">
                <a:solidFill>
                  <a:srgbClr val="91BE37"/>
                </a:solidFill>
                <a:latin typeface="Lucida Sans"/>
                <a:cs typeface="Lucida Sans"/>
              </a:rPr>
              <a:t>  </a:t>
            </a:r>
            <a:r>
              <a:rPr sz="1600" b="1" spc="-27" dirty="0">
                <a:solidFill>
                  <a:srgbClr val="91BE37"/>
                </a:solidFill>
                <a:latin typeface="Lucida Sans"/>
                <a:cs typeface="Lucida Sans"/>
              </a:rPr>
              <a:t>BRITISH</a:t>
            </a:r>
            <a:r>
              <a:rPr sz="1600" b="1" spc="-70" dirty="0">
                <a:solidFill>
                  <a:srgbClr val="91BE37"/>
                </a:solidFill>
                <a:latin typeface="Lucida Sans"/>
                <a:cs typeface="Lucida Sans"/>
              </a:rPr>
              <a:t> </a:t>
            </a:r>
            <a:r>
              <a:rPr sz="1600" b="1" spc="-23" dirty="0">
                <a:solidFill>
                  <a:srgbClr val="91BE37"/>
                </a:solidFill>
                <a:latin typeface="Lucida Sans"/>
                <a:cs typeface="Lucida Sans"/>
              </a:rPr>
              <a:t>COLUMBIA</a:t>
            </a:r>
            <a:endParaRPr sz="1600" dirty="0">
              <a:latin typeface="Lucida Sans"/>
              <a:cs typeface="Lucida Sans"/>
            </a:endParaRPr>
          </a:p>
        </p:txBody>
      </p:sp>
      <p:sp>
        <p:nvSpPr>
          <p:cNvPr id="12" name="object 12"/>
          <p:cNvSpPr/>
          <p:nvPr/>
        </p:nvSpPr>
        <p:spPr>
          <a:xfrm>
            <a:off x="551541" y="846444"/>
            <a:ext cx="1466259" cy="1471461"/>
          </a:xfrm>
          <a:prstGeom prst="rect">
            <a:avLst/>
          </a:prstGeom>
          <a:blipFill>
            <a:blip r:embed="rId6" cstate="print"/>
            <a:stretch>
              <a:fillRect/>
            </a:stretch>
          </a:blipFill>
        </p:spPr>
        <p:txBody>
          <a:bodyPr wrap="square" lIns="0" tIns="0" rIns="0" bIns="0" rtlCol="0"/>
          <a:lstStyle/>
          <a:p>
            <a:endParaRPr sz="817"/>
          </a:p>
        </p:txBody>
      </p:sp>
      <p:sp>
        <p:nvSpPr>
          <p:cNvPr id="13" name="object 13"/>
          <p:cNvSpPr/>
          <p:nvPr/>
        </p:nvSpPr>
        <p:spPr>
          <a:xfrm>
            <a:off x="533400" y="838200"/>
            <a:ext cx="2161652" cy="1479705"/>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4" name="object 14"/>
          <p:cNvSpPr txBox="1"/>
          <p:nvPr/>
        </p:nvSpPr>
        <p:spPr>
          <a:xfrm>
            <a:off x="880597" y="1251637"/>
            <a:ext cx="312304" cy="499908"/>
          </a:xfrm>
          <a:prstGeom prst="rect">
            <a:avLst/>
          </a:prstGeom>
        </p:spPr>
        <p:txBody>
          <a:bodyPr vert="horz" wrap="square" lIns="0" tIns="5762" rIns="0" bIns="0" rtlCol="0">
            <a:spAutoFit/>
          </a:bodyPr>
          <a:lstStyle/>
          <a:p>
            <a:pPr marL="5762">
              <a:lnSpc>
                <a:spcPts val="422"/>
              </a:lnSpc>
              <a:spcBef>
                <a:spcPts val="46"/>
              </a:spcBef>
            </a:pPr>
            <a:r>
              <a:rPr sz="385" spc="-23" dirty="0">
                <a:solidFill>
                  <a:srgbClr val="FFFFFF"/>
                </a:solidFill>
                <a:latin typeface="Trebuchet MS"/>
                <a:cs typeface="Trebuchet MS"/>
              </a:rPr>
              <a:t>P</a:t>
            </a:r>
            <a:r>
              <a:rPr sz="385" spc="-4" dirty="0">
                <a:solidFill>
                  <a:srgbClr val="FFFFFF"/>
                </a:solidFill>
                <a:latin typeface="Trebuchet MS"/>
                <a:cs typeface="Trebuchet MS"/>
              </a:rPr>
              <a:t>L</a:t>
            </a:r>
            <a:r>
              <a:rPr sz="385" spc="27" dirty="0">
                <a:solidFill>
                  <a:srgbClr val="FFFFFF"/>
                </a:solidFill>
                <a:latin typeface="Trebuchet MS"/>
                <a:cs typeface="Trebuchet MS"/>
              </a:rPr>
              <a:t>A</a:t>
            </a:r>
            <a:r>
              <a:rPr sz="385" spc="43" dirty="0">
                <a:solidFill>
                  <a:srgbClr val="FFFFFF"/>
                </a:solidFill>
                <a:latin typeface="Trebuchet MS"/>
                <a:cs typeface="Trebuchet MS"/>
              </a:rPr>
              <a:t>N</a:t>
            </a:r>
            <a:r>
              <a:rPr sz="385" spc="-2" dirty="0">
                <a:solidFill>
                  <a:srgbClr val="FFFFFF"/>
                </a:solidFill>
                <a:latin typeface="Trebuchet MS"/>
                <a:cs typeface="Trebuchet MS"/>
              </a:rPr>
              <a:t>E</a:t>
            </a:r>
            <a:endParaRPr sz="385">
              <a:latin typeface="Trebuchet MS"/>
              <a:cs typeface="Trebuchet MS"/>
            </a:endParaRPr>
          </a:p>
          <a:p>
            <a:pPr marL="5762">
              <a:lnSpc>
                <a:spcPts val="422"/>
              </a:lnSpc>
            </a:pPr>
            <a:r>
              <a:rPr sz="385" spc="4" dirty="0">
                <a:solidFill>
                  <a:srgbClr val="FFFFFF"/>
                </a:solidFill>
                <a:latin typeface="Trebuchet MS"/>
                <a:cs typeface="Trebuchet MS"/>
              </a:rPr>
              <a:t>25min</a:t>
            </a:r>
            <a:endParaRPr sz="385">
              <a:latin typeface="Trebuchet MS"/>
              <a:cs typeface="Trebuchet MS"/>
            </a:endParaRPr>
          </a:p>
          <a:p>
            <a:pPr marL="8643">
              <a:lnSpc>
                <a:spcPts val="422"/>
              </a:lnSpc>
              <a:spcBef>
                <a:spcPts val="276"/>
              </a:spcBef>
            </a:pPr>
            <a:r>
              <a:rPr sz="385" spc="-10" dirty="0">
                <a:solidFill>
                  <a:srgbClr val="FFFFFF"/>
                </a:solidFill>
                <a:latin typeface="Trebuchet MS"/>
                <a:cs typeface="Trebuchet MS"/>
              </a:rPr>
              <a:t>FERRY</a:t>
            </a:r>
            <a:endParaRPr sz="385">
              <a:latin typeface="Trebuchet MS"/>
              <a:cs typeface="Trebuchet MS"/>
            </a:endParaRPr>
          </a:p>
          <a:p>
            <a:pPr marL="8643">
              <a:lnSpc>
                <a:spcPts val="422"/>
              </a:lnSpc>
            </a:pPr>
            <a:r>
              <a:rPr sz="385" spc="-14" dirty="0">
                <a:solidFill>
                  <a:srgbClr val="FFFFFF"/>
                </a:solidFill>
                <a:latin typeface="Trebuchet MS"/>
                <a:cs typeface="Trebuchet MS"/>
              </a:rPr>
              <a:t>1.5hr</a:t>
            </a:r>
            <a:endParaRPr sz="385">
              <a:latin typeface="Trebuchet MS"/>
              <a:cs typeface="Trebuchet MS"/>
            </a:endParaRPr>
          </a:p>
        </p:txBody>
      </p:sp>
      <p:sp>
        <p:nvSpPr>
          <p:cNvPr id="15" name="object 15"/>
          <p:cNvSpPr/>
          <p:nvPr/>
        </p:nvSpPr>
        <p:spPr>
          <a:xfrm>
            <a:off x="1105685" y="2514600"/>
            <a:ext cx="253424" cy="266701"/>
          </a:xfrm>
          <a:custGeom>
            <a:avLst/>
            <a:gdLst/>
            <a:ahLst/>
            <a:cxnLst/>
            <a:rect l="l" t="t" r="r" b="b"/>
            <a:pathLst>
              <a:path w="278765" h="293370">
                <a:moveTo>
                  <a:pt x="115319" y="0"/>
                </a:moveTo>
                <a:lnTo>
                  <a:pt x="113948" y="0"/>
                </a:lnTo>
                <a:lnTo>
                  <a:pt x="78055" y="98769"/>
                </a:lnTo>
                <a:lnTo>
                  <a:pt x="0" y="119050"/>
                </a:lnTo>
                <a:lnTo>
                  <a:pt x="0" y="145107"/>
                </a:lnTo>
                <a:lnTo>
                  <a:pt x="58928" y="191090"/>
                </a:lnTo>
                <a:lnTo>
                  <a:pt x="52760" y="293337"/>
                </a:lnTo>
                <a:lnTo>
                  <a:pt x="58598" y="293337"/>
                </a:lnTo>
                <a:lnTo>
                  <a:pt x="140817" y="237835"/>
                </a:lnTo>
                <a:lnTo>
                  <a:pt x="228805" y="237835"/>
                </a:lnTo>
                <a:lnTo>
                  <a:pt x="210585" y="174362"/>
                </a:lnTo>
                <a:lnTo>
                  <a:pt x="278246" y="92118"/>
                </a:lnTo>
                <a:lnTo>
                  <a:pt x="171773" y="88437"/>
                </a:lnTo>
                <a:lnTo>
                  <a:pt x="115319" y="0"/>
                </a:lnTo>
                <a:close/>
              </a:path>
              <a:path w="278765" h="293370">
                <a:moveTo>
                  <a:pt x="228805" y="237835"/>
                </a:moveTo>
                <a:lnTo>
                  <a:pt x="140817" y="237835"/>
                </a:lnTo>
                <a:lnTo>
                  <a:pt x="239979" y="276761"/>
                </a:lnTo>
                <a:lnTo>
                  <a:pt x="228805" y="237835"/>
                </a:lnTo>
                <a:close/>
              </a:path>
            </a:pathLst>
          </a:custGeom>
          <a:solidFill>
            <a:srgbClr val="91BE37"/>
          </a:solidFill>
        </p:spPr>
        <p:txBody>
          <a:bodyPr wrap="square" lIns="0" tIns="0" rIns="0" bIns="0" rtlCol="0"/>
          <a:lstStyle/>
          <a:p>
            <a:endParaRPr sz="817"/>
          </a:p>
        </p:txBody>
      </p:sp>
      <p:sp>
        <p:nvSpPr>
          <p:cNvPr id="16" name="object 16"/>
          <p:cNvSpPr/>
          <p:nvPr/>
        </p:nvSpPr>
        <p:spPr>
          <a:xfrm>
            <a:off x="452473" y="3200284"/>
            <a:ext cx="161636" cy="48491"/>
          </a:xfrm>
          <a:custGeom>
            <a:avLst/>
            <a:gdLst/>
            <a:ahLst/>
            <a:cxnLst/>
            <a:rect l="l" t="t" r="r" b="b"/>
            <a:pathLst>
              <a:path w="177800" h="53339">
                <a:moveTo>
                  <a:pt x="177644" y="38939"/>
                </a:moveTo>
                <a:lnTo>
                  <a:pt x="78469" y="0"/>
                </a:lnTo>
                <a:lnTo>
                  <a:pt x="0" y="52978"/>
                </a:lnTo>
              </a:path>
            </a:pathLst>
          </a:custGeom>
          <a:ln w="27871">
            <a:solidFill>
              <a:srgbClr val="FFFFFF"/>
            </a:solidFill>
          </a:ln>
        </p:spPr>
        <p:txBody>
          <a:bodyPr wrap="square" lIns="0" tIns="0" rIns="0" bIns="0" rtlCol="0"/>
          <a:lstStyle/>
          <a:p>
            <a:endParaRPr sz="817"/>
          </a:p>
        </p:txBody>
      </p:sp>
      <p:sp>
        <p:nvSpPr>
          <p:cNvPr id="17" name="object 17"/>
          <p:cNvSpPr/>
          <p:nvPr/>
        </p:nvSpPr>
        <p:spPr>
          <a:xfrm>
            <a:off x="396239" y="3116333"/>
            <a:ext cx="53687" cy="132195"/>
          </a:xfrm>
          <a:custGeom>
            <a:avLst/>
            <a:gdLst/>
            <a:ahLst/>
            <a:cxnLst/>
            <a:rect l="l" t="t" r="r" b="b"/>
            <a:pathLst>
              <a:path w="59055" h="145414">
                <a:moveTo>
                  <a:pt x="52427" y="145325"/>
                </a:moveTo>
                <a:lnTo>
                  <a:pt x="58437" y="45603"/>
                </a:lnTo>
                <a:lnTo>
                  <a:pt x="0" y="0"/>
                </a:lnTo>
              </a:path>
            </a:pathLst>
          </a:custGeom>
          <a:ln w="27871">
            <a:solidFill>
              <a:srgbClr val="FFFFFF"/>
            </a:solidFill>
          </a:ln>
        </p:spPr>
        <p:txBody>
          <a:bodyPr wrap="square" lIns="0" tIns="0" rIns="0" bIns="0" rtlCol="0"/>
          <a:lstStyle/>
          <a:p>
            <a:endParaRPr sz="817"/>
          </a:p>
        </p:txBody>
      </p:sp>
      <p:sp>
        <p:nvSpPr>
          <p:cNvPr id="18" name="object 18"/>
          <p:cNvSpPr/>
          <p:nvPr/>
        </p:nvSpPr>
        <p:spPr>
          <a:xfrm>
            <a:off x="396239" y="2982837"/>
            <a:ext cx="252844" cy="252844"/>
          </a:xfrm>
          <a:custGeom>
            <a:avLst/>
            <a:gdLst/>
            <a:ahLst/>
            <a:cxnLst/>
            <a:rect l="l" t="t" r="r" b="b"/>
            <a:pathLst>
              <a:path w="278130" h="278129">
                <a:moveTo>
                  <a:pt x="0" y="120287"/>
                </a:moveTo>
                <a:lnTo>
                  <a:pt x="77563" y="100139"/>
                </a:lnTo>
                <a:lnTo>
                  <a:pt x="113964" y="0"/>
                </a:lnTo>
                <a:lnTo>
                  <a:pt x="171294" y="89795"/>
                </a:lnTo>
                <a:lnTo>
                  <a:pt x="277767" y="93476"/>
                </a:lnTo>
                <a:lnTo>
                  <a:pt x="210093" y="175733"/>
                </a:lnTo>
                <a:lnTo>
                  <a:pt x="239500" y="278132"/>
                </a:lnTo>
              </a:path>
            </a:pathLst>
          </a:custGeom>
          <a:ln w="27871">
            <a:solidFill>
              <a:srgbClr val="FFFFFF"/>
            </a:solidFill>
          </a:ln>
        </p:spPr>
        <p:txBody>
          <a:bodyPr wrap="square" lIns="0" tIns="0" rIns="0" bIns="0" rtlCol="0"/>
          <a:lstStyle/>
          <a:p>
            <a:endParaRPr sz="817"/>
          </a:p>
        </p:txBody>
      </p:sp>
      <p:sp>
        <p:nvSpPr>
          <p:cNvPr id="20" name="object 20"/>
          <p:cNvSpPr txBox="1"/>
          <p:nvPr/>
        </p:nvSpPr>
        <p:spPr>
          <a:xfrm>
            <a:off x="902938" y="2019726"/>
            <a:ext cx="716395" cy="193595"/>
          </a:xfrm>
          <a:prstGeom prst="rect">
            <a:avLst/>
          </a:prstGeom>
        </p:spPr>
        <p:txBody>
          <a:bodyPr vert="horz" wrap="square" lIns="0" tIns="5762" rIns="0" bIns="0" rtlCol="0">
            <a:spAutoFit/>
          </a:bodyPr>
          <a:lstStyle/>
          <a:p>
            <a:pPr marL="5762">
              <a:spcBef>
                <a:spcPts val="46"/>
              </a:spcBef>
            </a:pPr>
            <a:r>
              <a:rPr sz="590" b="1" spc="-32" dirty="0">
                <a:solidFill>
                  <a:srgbClr val="58595B"/>
                </a:solidFill>
                <a:latin typeface="Lucida Sans"/>
                <a:cs typeface="Lucida Sans"/>
              </a:rPr>
              <a:t>VICTORIA</a:t>
            </a:r>
            <a:endParaRPr sz="590">
              <a:latin typeface="Lucida Sans"/>
              <a:cs typeface="Lucida Sans"/>
            </a:endParaRPr>
          </a:p>
        </p:txBody>
      </p:sp>
      <p:sp>
        <p:nvSpPr>
          <p:cNvPr id="21" name="object 21"/>
          <p:cNvSpPr txBox="1"/>
          <p:nvPr/>
        </p:nvSpPr>
        <p:spPr>
          <a:xfrm>
            <a:off x="1207640" y="973908"/>
            <a:ext cx="872834" cy="179718"/>
          </a:xfrm>
          <a:prstGeom prst="rect">
            <a:avLst/>
          </a:prstGeom>
        </p:spPr>
        <p:txBody>
          <a:bodyPr vert="horz" wrap="square" lIns="0" tIns="5762" rIns="0" bIns="0" rtlCol="0">
            <a:spAutoFit/>
          </a:bodyPr>
          <a:lstStyle/>
          <a:p>
            <a:pPr marL="5762">
              <a:spcBef>
                <a:spcPts val="46"/>
              </a:spcBef>
            </a:pPr>
            <a:r>
              <a:rPr sz="545" b="1" spc="-23" dirty="0">
                <a:solidFill>
                  <a:srgbClr val="58595B"/>
                </a:solidFill>
                <a:latin typeface="Lucida Sans"/>
                <a:cs typeface="Lucida Sans"/>
              </a:rPr>
              <a:t>VANCOUVER</a:t>
            </a:r>
            <a:endParaRPr sz="545">
              <a:latin typeface="Lucida Sans"/>
              <a:cs typeface="Lucida Sans"/>
            </a:endParaRPr>
          </a:p>
        </p:txBody>
      </p:sp>
      <p:sp>
        <p:nvSpPr>
          <p:cNvPr id="22" name="object 22"/>
          <p:cNvSpPr/>
          <p:nvPr/>
        </p:nvSpPr>
        <p:spPr>
          <a:xfrm>
            <a:off x="3096960" y="2515251"/>
            <a:ext cx="114089" cy="266765"/>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23" name="object 23"/>
          <p:cNvSpPr/>
          <p:nvPr/>
        </p:nvSpPr>
        <p:spPr>
          <a:xfrm>
            <a:off x="3247725" y="2515257"/>
            <a:ext cx="118301" cy="266044"/>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64" name="object 64"/>
          <p:cNvSpPr/>
          <p:nvPr/>
        </p:nvSpPr>
        <p:spPr>
          <a:xfrm>
            <a:off x="1965237" y="1196852"/>
            <a:ext cx="571501" cy="417368"/>
          </a:xfrm>
          <a:custGeom>
            <a:avLst/>
            <a:gdLst/>
            <a:ahLst/>
            <a:cxnLst/>
            <a:rect l="l" t="t" r="r" b="b"/>
            <a:pathLst>
              <a:path w="628650" h="459105">
                <a:moveTo>
                  <a:pt x="0" y="0"/>
                </a:moveTo>
                <a:lnTo>
                  <a:pt x="628062" y="458713"/>
                </a:lnTo>
              </a:path>
            </a:pathLst>
          </a:custGeom>
          <a:ln w="25383">
            <a:solidFill>
              <a:srgbClr val="91BE37"/>
            </a:solidFill>
            <a:prstDash val="dot"/>
          </a:ln>
        </p:spPr>
        <p:txBody>
          <a:bodyPr wrap="square" lIns="0" tIns="0" rIns="0" bIns="0" rtlCol="0"/>
          <a:lstStyle/>
          <a:p>
            <a:endParaRPr sz="817"/>
          </a:p>
        </p:txBody>
      </p:sp>
      <p:sp>
        <p:nvSpPr>
          <p:cNvPr id="65" name="object 65"/>
          <p:cNvSpPr/>
          <p:nvPr/>
        </p:nvSpPr>
        <p:spPr>
          <a:xfrm>
            <a:off x="1910855" y="1157138"/>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66" name="object 66"/>
          <p:cNvSpPr/>
          <p:nvPr/>
        </p:nvSpPr>
        <p:spPr>
          <a:xfrm>
            <a:off x="2563385" y="1633723"/>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68" name="object 68"/>
          <p:cNvSpPr/>
          <p:nvPr/>
        </p:nvSpPr>
        <p:spPr>
          <a:xfrm>
            <a:off x="864680" y="863601"/>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69" name="object 69"/>
          <p:cNvSpPr/>
          <p:nvPr/>
        </p:nvSpPr>
        <p:spPr>
          <a:xfrm>
            <a:off x="3936878" y="863601"/>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77" name="object 77"/>
          <p:cNvSpPr txBox="1"/>
          <p:nvPr/>
        </p:nvSpPr>
        <p:spPr>
          <a:xfrm>
            <a:off x="2964143" y="3859741"/>
            <a:ext cx="1817254" cy="150969"/>
          </a:xfrm>
          <a:prstGeom prst="rect">
            <a:avLst/>
          </a:prstGeom>
          <a:solidFill>
            <a:srgbClr val="67686B">
              <a:alpha val="89999"/>
            </a:srgbClr>
          </a:solidFill>
        </p:spPr>
        <p:txBody>
          <a:bodyPr vert="horz" wrap="square" lIns="0" tIns="19302" rIns="0" bIns="0" rtlCol="0">
            <a:spAutoFit/>
          </a:bodyPr>
          <a:lstStyle/>
          <a:p>
            <a:pPr marL="47821">
              <a:spcBef>
                <a:spcPts val="152"/>
              </a:spcBef>
            </a:pPr>
            <a:r>
              <a:rPr sz="363" spc="10" dirty="0">
                <a:solidFill>
                  <a:srgbClr val="FFFFFF"/>
                </a:solidFill>
                <a:latin typeface="Trebuchet MS"/>
                <a:cs typeface="Trebuchet MS"/>
              </a:rPr>
              <a:t>PHOTO</a:t>
            </a:r>
            <a:r>
              <a:rPr sz="363" spc="-41" dirty="0">
                <a:solidFill>
                  <a:srgbClr val="FFFFFF"/>
                </a:solidFill>
                <a:latin typeface="Trebuchet MS"/>
                <a:cs typeface="Trebuchet MS"/>
              </a:rPr>
              <a:t> </a:t>
            </a:r>
            <a:r>
              <a:rPr sz="363" spc="7" dirty="0">
                <a:solidFill>
                  <a:srgbClr val="FFFFFF"/>
                </a:solidFill>
                <a:latin typeface="Trebuchet MS"/>
                <a:cs typeface="Trebuchet MS"/>
              </a:rPr>
              <a:t>COURTESY</a:t>
            </a:r>
            <a:r>
              <a:rPr sz="363" spc="-39" dirty="0">
                <a:solidFill>
                  <a:srgbClr val="FFFFFF"/>
                </a:solidFill>
                <a:latin typeface="Trebuchet MS"/>
                <a:cs typeface="Trebuchet MS"/>
              </a:rPr>
              <a:t> </a:t>
            </a:r>
            <a:r>
              <a:rPr sz="363" spc="16" dirty="0">
                <a:solidFill>
                  <a:srgbClr val="FFFFFF"/>
                </a:solidFill>
                <a:latin typeface="Trebuchet MS"/>
                <a:cs typeface="Trebuchet MS"/>
              </a:rPr>
              <a:t>OF</a:t>
            </a:r>
            <a:r>
              <a:rPr sz="363" spc="-39" dirty="0">
                <a:solidFill>
                  <a:srgbClr val="FFFFFF"/>
                </a:solidFill>
                <a:latin typeface="Trebuchet MS"/>
                <a:cs typeface="Trebuchet MS"/>
              </a:rPr>
              <a:t> </a:t>
            </a:r>
            <a:r>
              <a:rPr sz="363" spc="16" dirty="0">
                <a:solidFill>
                  <a:srgbClr val="FFFFFF"/>
                </a:solidFill>
                <a:latin typeface="Trebuchet MS"/>
                <a:cs typeface="Trebuchet MS"/>
              </a:rPr>
              <a:t>ITCASANIMAGES</a:t>
            </a:r>
            <a:endParaRPr sz="363">
              <a:latin typeface="Trebuchet MS"/>
              <a:cs typeface="Trebuchet MS"/>
            </a:endParaRPr>
          </a:p>
        </p:txBody>
      </p:sp>
      <p:sp>
        <p:nvSpPr>
          <p:cNvPr id="5" name="object 5"/>
          <p:cNvSpPr txBox="1"/>
          <p:nvPr/>
        </p:nvSpPr>
        <p:spPr>
          <a:xfrm>
            <a:off x="5285042" y="5144618"/>
            <a:ext cx="1573068" cy="996521"/>
          </a:xfrm>
          <a:prstGeom prst="rect">
            <a:avLst/>
          </a:prstGeom>
        </p:spPr>
        <p:txBody>
          <a:bodyPr vert="horz" wrap="square" lIns="0" tIns="11523" rIns="0" bIns="0" rtlCol="0">
            <a:spAutoFit/>
          </a:bodyPr>
          <a:lstStyle/>
          <a:p>
            <a:pPr marL="5762" marR="2304" indent="-288" algn="ctr">
              <a:spcBef>
                <a:spcPts val="91"/>
              </a:spcBef>
            </a:pPr>
            <a:r>
              <a:rPr lang="pt-BR" sz="1600" b="1" spc="-11" dirty="0">
                <a:solidFill>
                  <a:srgbClr val="91BE37"/>
                </a:solidFill>
                <a:latin typeface="Lucida Sans"/>
                <a:cs typeface="Lucida Sans"/>
              </a:rPr>
              <a:t>POSSUE O </a:t>
            </a:r>
            <a:r>
              <a:rPr lang="pt-BR" sz="1600" b="1" spc="-34" dirty="0">
                <a:solidFill>
                  <a:srgbClr val="58595B"/>
                </a:solidFill>
                <a:latin typeface="Lucida Sans"/>
                <a:cs typeface="Lucida Sans"/>
              </a:rPr>
              <a:t>TEMPO MAIS MODERADO </a:t>
            </a:r>
            <a:r>
              <a:rPr lang="en-CA" sz="1600" b="1" spc="-14" dirty="0">
                <a:solidFill>
                  <a:srgbClr val="91BE37"/>
                </a:solidFill>
                <a:latin typeface="Lucida Sans"/>
                <a:cs typeface="Lucida Sans"/>
              </a:rPr>
              <a:t>NO</a:t>
            </a:r>
            <a:r>
              <a:rPr sz="1600" b="1" spc="-55" dirty="0">
                <a:solidFill>
                  <a:srgbClr val="91BE37"/>
                </a:solidFill>
                <a:latin typeface="Lucida Sans"/>
                <a:cs typeface="Lucida Sans"/>
              </a:rPr>
              <a:t> </a:t>
            </a:r>
            <a:r>
              <a:rPr sz="1600" b="1" spc="-27" dirty="0">
                <a:solidFill>
                  <a:srgbClr val="91BE37"/>
                </a:solidFill>
                <a:latin typeface="Lucida Sans"/>
                <a:cs typeface="Lucida Sans"/>
              </a:rPr>
              <a:t>CANADA</a:t>
            </a:r>
            <a:endParaRPr sz="1600" dirty="0">
              <a:latin typeface="Lucida Sans"/>
              <a:cs typeface="Lucida Sans"/>
            </a:endParaRPr>
          </a:p>
        </p:txBody>
      </p:sp>
      <p:sp>
        <p:nvSpPr>
          <p:cNvPr id="27" name="object 27"/>
          <p:cNvSpPr txBox="1"/>
          <p:nvPr/>
        </p:nvSpPr>
        <p:spPr>
          <a:xfrm>
            <a:off x="7315200" y="5105400"/>
            <a:ext cx="1689910" cy="504078"/>
          </a:xfrm>
          <a:prstGeom prst="rect">
            <a:avLst/>
          </a:prstGeom>
        </p:spPr>
        <p:txBody>
          <a:bodyPr vert="horz" wrap="square" lIns="0" tIns="11523" rIns="0" bIns="0" rtlCol="0">
            <a:spAutoFit/>
          </a:bodyPr>
          <a:lstStyle/>
          <a:p>
            <a:pPr marL="5762" marR="2304" indent="51566" algn="ctr">
              <a:spcBef>
                <a:spcPts val="91"/>
              </a:spcBef>
            </a:pPr>
            <a:r>
              <a:rPr lang="pt-BR" sz="1600" b="1" spc="-23" dirty="0">
                <a:solidFill>
                  <a:srgbClr val="91BE37"/>
                </a:solidFill>
                <a:latin typeface="Lucida Sans"/>
                <a:cs typeface="Lucida Sans"/>
              </a:rPr>
              <a:t>LIDERANDO A INDÚSTRIA</a:t>
            </a:r>
            <a:endParaRPr sz="1600" dirty="0">
              <a:latin typeface="Lucida Sans"/>
              <a:cs typeface="Lucida Sans"/>
            </a:endParaRPr>
          </a:p>
        </p:txBody>
      </p:sp>
      <p:sp>
        <p:nvSpPr>
          <p:cNvPr id="28" name="object 28"/>
          <p:cNvSpPr txBox="1"/>
          <p:nvPr/>
        </p:nvSpPr>
        <p:spPr>
          <a:xfrm>
            <a:off x="7339781" y="5593490"/>
            <a:ext cx="1542171" cy="1062386"/>
          </a:xfrm>
          <a:prstGeom prst="rect">
            <a:avLst/>
          </a:prstGeom>
        </p:spPr>
        <p:txBody>
          <a:bodyPr vert="horz" wrap="square" lIns="0" tIns="13251" rIns="0" bIns="0" rtlCol="0">
            <a:spAutoFit/>
          </a:bodyPr>
          <a:lstStyle/>
          <a:p>
            <a:pPr marL="5762" marR="2304" indent="38315" algn="ctr">
              <a:spcBef>
                <a:spcPts val="104"/>
              </a:spcBef>
            </a:pPr>
            <a:r>
              <a:rPr lang="pt-BR" sz="1600" b="1" spc="-18" dirty="0">
                <a:solidFill>
                  <a:srgbClr val="58595B"/>
                </a:solidFill>
                <a:latin typeface="Lucida Sans"/>
                <a:cs typeface="Lucida Sans"/>
              </a:rPr>
              <a:t>TECNOLOGIA AVANÇADA</a:t>
            </a:r>
          </a:p>
          <a:p>
            <a:pPr marL="5762" marR="2304" indent="38315" algn="ctr">
              <a:spcBef>
                <a:spcPts val="104"/>
              </a:spcBef>
            </a:pPr>
            <a:r>
              <a:rPr lang="pt-BR" sz="1600" b="1" spc="-18" dirty="0">
                <a:solidFill>
                  <a:srgbClr val="58595B"/>
                </a:solidFill>
                <a:latin typeface="Lucida Sans"/>
                <a:cs typeface="Lucida Sans"/>
              </a:rPr>
              <a:t>TURISMO</a:t>
            </a:r>
          </a:p>
          <a:p>
            <a:pPr marL="5762" marR="2304" indent="38315" algn="ctr">
              <a:spcBef>
                <a:spcPts val="104"/>
              </a:spcBef>
            </a:pPr>
            <a:r>
              <a:rPr lang="pt-BR" sz="1600" b="1" spc="-18" dirty="0">
                <a:solidFill>
                  <a:srgbClr val="58595B"/>
                </a:solidFill>
                <a:latin typeface="Lucida Sans"/>
                <a:cs typeface="Lucida Sans"/>
              </a:rPr>
              <a:t>EDUCAÇÃO</a:t>
            </a:r>
            <a:endParaRPr sz="1600" dirty="0">
              <a:latin typeface="Lucida Sans"/>
              <a:cs typeface="Lucida Sans"/>
            </a:endParaRPr>
          </a:p>
        </p:txBody>
      </p:sp>
      <p:sp>
        <p:nvSpPr>
          <p:cNvPr id="29" name="object 29"/>
          <p:cNvSpPr/>
          <p:nvPr/>
        </p:nvSpPr>
        <p:spPr>
          <a:xfrm>
            <a:off x="7710055" y="4042085"/>
            <a:ext cx="976745" cy="976745"/>
          </a:xfrm>
          <a:custGeom>
            <a:avLst/>
            <a:gdLst/>
            <a:ahLst/>
            <a:cxnLst/>
            <a:rect l="l" t="t" r="r" b="b"/>
            <a:pathLst>
              <a:path w="1074420" h="1074420">
                <a:moveTo>
                  <a:pt x="537061" y="0"/>
                </a:moveTo>
                <a:lnTo>
                  <a:pt x="488177" y="2194"/>
                </a:lnTo>
                <a:lnTo>
                  <a:pt x="440523" y="8652"/>
                </a:lnTo>
                <a:lnTo>
                  <a:pt x="394288" y="19184"/>
                </a:lnTo>
                <a:lnTo>
                  <a:pt x="349662" y="33599"/>
                </a:lnTo>
                <a:lnTo>
                  <a:pt x="306835" y="51709"/>
                </a:lnTo>
                <a:lnTo>
                  <a:pt x="265995" y="73324"/>
                </a:lnTo>
                <a:lnTo>
                  <a:pt x="227333" y="98255"/>
                </a:lnTo>
                <a:lnTo>
                  <a:pt x="191039" y="126310"/>
                </a:lnTo>
                <a:lnTo>
                  <a:pt x="157301" y="157302"/>
                </a:lnTo>
                <a:lnTo>
                  <a:pt x="126309" y="191041"/>
                </a:lnTo>
                <a:lnTo>
                  <a:pt x="98254" y="227336"/>
                </a:lnTo>
                <a:lnTo>
                  <a:pt x="73324" y="265999"/>
                </a:lnTo>
                <a:lnTo>
                  <a:pt x="51709" y="306840"/>
                </a:lnTo>
                <a:lnTo>
                  <a:pt x="33599" y="349668"/>
                </a:lnTo>
                <a:lnTo>
                  <a:pt x="19184" y="394296"/>
                </a:lnTo>
                <a:lnTo>
                  <a:pt x="8652" y="440532"/>
                </a:lnTo>
                <a:lnTo>
                  <a:pt x="2194" y="488188"/>
                </a:lnTo>
                <a:lnTo>
                  <a:pt x="0" y="537073"/>
                </a:lnTo>
                <a:lnTo>
                  <a:pt x="2194" y="585957"/>
                </a:lnTo>
                <a:lnTo>
                  <a:pt x="8652" y="633611"/>
                </a:lnTo>
                <a:lnTo>
                  <a:pt x="19184" y="679846"/>
                </a:lnTo>
                <a:lnTo>
                  <a:pt x="33599" y="724472"/>
                </a:lnTo>
                <a:lnTo>
                  <a:pt x="51709" y="767299"/>
                </a:lnTo>
                <a:lnTo>
                  <a:pt x="73324" y="808139"/>
                </a:lnTo>
                <a:lnTo>
                  <a:pt x="98254" y="846801"/>
                </a:lnTo>
                <a:lnTo>
                  <a:pt x="126309" y="883095"/>
                </a:lnTo>
                <a:lnTo>
                  <a:pt x="157301" y="916833"/>
                </a:lnTo>
                <a:lnTo>
                  <a:pt x="191039" y="947825"/>
                </a:lnTo>
                <a:lnTo>
                  <a:pt x="227333" y="975880"/>
                </a:lnTo>
                <a:lnTo>
                  <a:pt x="265995" y="1000810"/>
                </a:lnTo>
                <a:lnTo>
                  <a:pt x="306835" y="1022425"/>
                </a:lnTo>
                <a:lnTo>
                  <a:pt x="349662" y="1040535"/>
                </a:lnTo>
                <a:lnTo>
                  <a:pt x="394288" y="1054950"/>
                </a:lnTo>
                <a:lnTo>
                  <a:pt x="440523" y="1065482"/>
                </a:lnTo>
                <a:lnTo>
                  <a:pt x="488177" y="1071940"/>
                </a:lnTo>
                <a:lnTo>
                  <a:pt x="537061" y="1074135"/>
                </a:lnTo>
                <a:lnTo>
                  <a:pt x="585944" y="1071940"/>
                </a:lnTo>
                <a:lnTo>
                  <a:pt x="633598" y="1065482"/>
                </a:lnTo>
                <a:lnTo>
                  <a:pt x="679833" y="1054950"/>
                </a:lnTo>
                <a:lnTo>
                  <a:pt x="724459" y="1040535"/>
                </a:lnTo>
                <a:lnTo>
                  <a:pt x="767287" y="1022425"/>
                </a:lnTo>
                <a:lnTo>
                  <a:pt x="808126" y="1000810"/>
                </a:lnTo>
                <a:lnTo>
                  <a:pt x="846788" y="975880"/>
                </a:lnTo>
                <a:lnTo>
                  <a:pt x="883083" y="947825"/>
                </a:lnTo>
                <a:lnTo>
                  <a:pt x="916821" y="916833"/>
                </a:lnTo>
                <a:lnTo>
                  <a:pt x="947812" y="883095"/>
                </a:lnTo>
                <a:lnTo>
                  <a:pt x="975868" y="846801"/>
                </a:lnTo>
                <a:lnTo>
                  <a:pt x="1000798" y="808139"/>
                </a:lnTo>
                <a:lnTo>
                  <a:pt x="1022412" y="767299"/>
                </a:lnTo>
                <a:lnTo>
                  <a:pt x="1040522" y="724472"/>
                </a:lnTo>
                <a:lnTo>
                  <a:pt x="1054938" y="679846"/>
                </a:lnTo>
                <a:lnTo>
                  <a:pt x="1065469" y="633611"/>
                </a:lnTo>
                <a:lnTo>
                  <a:pt x="1071927" y="585957"/>
                </a:lnTo>
                <a:lnTo>
                  <a:pt x="1074122" y="537073"/>
                </a:lnTo>
                <a:lnTo>
                  <a:pt x="1071927" y="488188"/>
                </a:lnTo>
                <a:lnTo>
                  <a:pt x="1065469" y="440532"/>
                </a:lnTo>
                <a:lnTo>
                  <a:pt x="1054938" y="394296"/>
                </a:lnTo>
                <a:lnTo>
                  <a:pt x="1040522" y="349668"/>
                </a:lnTo>
                <a:lnTo>
                  <a:pt x="1022412" y="306840"/>
                </a:lnTo>
                <a:lnTo>
                  <a:pt x="1000798" y="265999"/>
                </a:lnTo>
                <a:lnTo>
                  <a:pt x="975868" y="227336"/>
                </a:lnTo>
                <a:lnTo>
                  <a:pt x="947812" y="191041"/>
                </a:lnTo>
                <a:lnTo>
                  <a:pt x="916821" y="157302"/>
                </a:lnTo>
                <a:lnTo>
                  <a:pt x="883083" y="126310"/>
                </a:lnTo>
                <a:lnTo>
                  <a:pt x="846788" y="98255"/>
                </a:lnTo>
                <a:lnTo>
                  <a:pt x="808126" y="73324"/>
                </a:lnTo>
                <a:lnTo>
                  <a:pt x="767287" y="51709"/>
                </a:lnTo>
                <a:lnTo>
                  <a:pt x="724459" y="33599"/>
                </a:lnTo>
                <a:lnTo>
                  <a:pt x="679833" y="19184"/>
                </a:lnTo>
                <a:lnTo>
                  <a:pt x="633598" y="8652"/>
                </a:lnTo>
                <a:lnTo>
                  <a:pt x="585944" y="2194"/>
                </a:lnTo>
                <a:lnTo>
                  <a:pt x="537061" y="0"/>
                </a:lnTo>
                <a:close/>
              </a:path>
            </a:pathLst>
          </a:custGeom>
          <a:solidFill>
            <a:srgbClr val="E4EDD1"/>
          </a:solidFill>
        </p:spPr>
        <p:txBody>
          <a:bodyPr wrap="square" lIns="0" tIns="0" rIns="0" bIns="0" rtlCol="0"/>
          <a:lstStyle/>
          <a:p>
            <a:endParaRPr sz="817"/>
          </a:p>
        </p:txBody>
      </p:sp>
      <p:sp>
        <p:nvSpPr>
          <p:cNvPr id="30" name="object 30"/>
          <p:cNvSpPr/>
          <p:nvPr/>
        </p:nvSpPr>
        <p:spPr>
          <a:xfrm>
            <a:off x="7791423" y="4123460"/>
            <a:ext cx="813954" cy="813954"/>
          </a:xfrm>
          <a:custGeom>
            <a:avLst/>
            <a:gdLst/>
            <a:ahLst/>
            <a:cxnLst/>
            <a:rect l="l" t="t" r="r" b="b"/>
            <a:pathLst>
              <a:path w="895350" h="895350">
                <a:moveTo>
                  <a:pt x="447557" y="0"/>
                </a:moveTo>
                <a:lnTo>
                  <a:pt x="398791" y="2626"/>
                </a:lnTo>
                <a:lnTo>
                  <a:pt x="351546" y="10322"/>
                </a:lnTo>
                <a:lnTo>
                  <a:pt x="306095" y="22817"/>
                </a:lnTo>
                <a:lnTo>
                  <a:pt x="262711" y="39835"/>
                </a:lnTo>
                <a:lnTo>
                  <a:pt x="221667" y="61105"/>
                </a:lnTo>
                <a:lnTo>
                  <a:pt x="183236" y="86353"/>
                </a:lnTo>
                <a:lnTo>
                  <a:pt x="147692" y="115306"/>
                </a:lnTo>
                <a:lnTo>
                  <a:pt x="115306" y="147692"/>
                </a:lnTo>
                <a:lnTo>
                  <a:pt x="86353" y="183236"/>
                </a:lnTo>
                <a:lnTo>
                  <a:pt x="61105" y="221667"/>
                </a:lnTo>
                <a:lnTo>
                  <a:pt x="39835" y="262711"/>
                </a:lnTo>
                <a:lnTo>
                  <a:pt x="22817" y="306095"/>
                </a:lnTo>
                <a:lnTo>
                  <a:pt x="10322" y="351546"/>
                </a:lnTo>
                <a:lnTo>
                  <a:pt x="2626" y="398791"/>
                </a:lnTo>
                <a:lnTo>
                  <a:pt x="0" y="447557"/>
                </a:lnTo>
                <a:lnTo>
                  <a:pt x="2626" y="496323"/>
                </a:lnTo>
                <a:lnTo>
                  <a:pt x="10322" y="543568"/>
                </a:lnTo>
                <a:lnTo>
                  <a:pt x="22817" y="589019"/>
                </a:lnTo>
                <a:lnTo>
                  <a:pt x="39835" y="632402"/>
                </a:lnTo>
                <a:lnTo>
                  <a:pt x="61105" y="673446"/>
                </a:lnTo>
                <a:lnTo>
                  <a:pt x="86353" y="711877"/>
                </a:lnTo>
                <a:lnTo>
                  <a:pt x="115306" y="747422"/>
                </a:lnTo>
                <a:lnTo>
                  <a:pt x="147692" y="779807"/>
                </a:lnTo>
                <a:lnTo>
                  <a:pt x="183236" y="808761"/>
                </a:lnTo>
                <a:lnTo>
                  <a:pt x="221667" y="834009"/>
                </a:lnTo>
                <a:lnTo>
                  <a:pt x="262711" y="855279"/>
                </a:lnTo>
                <a:lnTo>
                  <a:pt x="306095" y="872297"/>
                </a:lnTo>
                <a:lnTo>
                  <a:pt x="351546" y="884791"/>
                </a:lnTo>
                <a:lnTo>
                  <a:pt x="398791" y="892488"/>
                </a:lnTo>
                <a:lnTo>
                  <a:pt x="447557" y="895114"/>
                </a:lnTo>
                <a:lnTo>
                  <a:pt x="496323" y="892488"/>
                </a:lnTo>
                <a:lnTo>
                  <a:pt x="543568" y="884791"/>
                </a:lnTo>
                <a:lnTo>
                  <a:pt x="589019" y="872297"/>
                </a:lnTo>
                <a:lnTo>
                  <a:pt x="632402" y="855279"/>
                </a:lnTo>
                <a:lnTo>
                  <a:pt x="673446" y="834009"/>
                </a:lnTo>
                <a:lnTo>
                  <a:pt x="711877" y="808761"/>
                </a:lnTo>
                <a:lnTo>
                  <a:pt x="747422" y="779807"/>
                </a:lnTo>
                <a:lnTo>
                  <a:pt x="779807" y="747422"/>
                </a:lnTo>
                <a:lnTo>
                  <a:pt x="808761" y="711877"/>
                </a:lnTo>
                <a:lnTo>
                  <a:pt x="834009" y="673446"/>
                </a:lnTo>
                <a:lnTo>
                  <a:pt x="855279" y="632402"/>
                </a:lnTo>
                <a:lnTo>
                  <a:pt x="872297" y="589019"/>
                </a:lnTo>
                <a:lnTo>
                  <a:pt x="884791" y="543568"/>
                </a:lnTo>
                <a:lnTo>
                  <a:pt x="892488" y="496323"/>
                </a:lnTo>
                <a:lnTo>
                  <a:pt x="895114" y="447557"/>
                </a:lnTo>
                <a:lnTo>
                  <a:pt x="892488" y="398791"/>
                </a:lnTo>
                <a:lnTo>
                  <a:pt x="884791" y="351546"/>
                </a:lnTo>
                <a:lnTo>
                  <a:pt x="872297" y="306095"/>
                </a:lnTo>
                <a:lnTo>
                  <a:pt x="855279" y="262711"/>
                </a:lnTo>
                <a:lnTo>
                  <a:pt x="834009" y="221667"/>
                </a:lnTo>
                <a:lnTo>
                  <a:pt x="808761" y="183236"/>
                </a:lnTo>
                <a:lnTo>
                  <a:pt x="779807" y="147692"/>
                </a:lnTo>
                <a:lnTo>
                  <a:pt x="747422" y="115306"/>
                </a:lnTo>
                <a:lnTo>
                  <a:pt x="711877" y="86353"/>
                </a:lnTo>
                <a:lnTo>
                  <a:pt x="673446" y="61105"/>
                </a:lnTo>
                <a:lnTo>
                  <a:pt x="632402" y="39835"/>
                </a:lnTo>
                <a:lnTo>
                  <a:pt x="589019" y="22817"/>
                </a:lnTo>
                <a:lnTo>
                  <a:pt x="543568" y="10322"/>
                </a:lnTo>
                <a:lnTo>
                  <a:pt x="496323" y="2626"/>
                </a:lnTo>
                <a:lnTo>
                  <a:pt x="447557" y="0"/>
                </a:lnTo>
                <a:close/>
              </a:path>
            </a:pathLst>
          </a:custGeom>
          <a:solidFill>
            <a:srgbClr val="91BE37"/>
          </a:solidFill>
        </p:spPr>
        <p:txBody>
          <a:bodyPr wrap="square" lIns="0" tIns="0" rIns="0" bIns="0" rtlCol="0"/>
          <a:lstStyle/>
          <a:p>
            <a:endParaRPr sz="817"/>
          </a:p>
        </p:txBody>
      </p:sp>
      <p:sp>
        <p:nvSpPr>
          <p:cNvPr id="31" name="object 31"/>
          <p:cNvSpPr/>
          <p:nvPr/>
        </p:nvSpPr>
        <p:spPr>
          <a:xfrm>
            <a:off x="7934312" y="4263044"/>
            <a:ext cx="520125" cy="520125"/>
          </a:xfrm>
          <a:custGeom>
            <a:avLst/>
            <a:gdLst/>
            <a:ahLst/>
            <a:cxnLst/>
            <a:rect l="l" t="t" r="r" b="b"/>
            <a:pathLst>
              <a:path w="572134" h="572135">
                <a:moveTo>
                  <a:pt x="373700" y="503077"/>
                </a:moveTo>
                <a:lnTo>
                  <a:pt x="198825" y="503077"/>
                </a:lnTo>
                <a:lnTo>
                  <a:pt x="208871" y="504734"/>
                </a:lnTo>
                <a:lnTo>
                  <a:pt x="215636" y="506968"/>
                </a:lnTo>
                <a:lnTo>
                  <a:pt x="222782" y="508821"/>
                </a:lnTo>
                <a:lnTo>
                  <a:pt x="230042" y="510573"/>
                </a:lnTo>
                <a:lnTo>
                  <a:pt x="239551" y="514526"/>
                </a:lnTo>
                <a:lnTo>
                  <a:pt x="247214" y="521058"/>
                </a:lnTo>
                <a:lnTo>
                  <a:pt x="252545" y="529600"/>
                </a:lnTo>
                <a:lnTo>
                  <a:pt x="255058" y="539586"/>
                </a:lnTo>
                <a:lnTo>
                  <a:pt x="255311" y="542341"/>
                </a:lnTo>
                <a:lnTo>
                  <a:pt x="259128" y="555030"/>
                </a:lnTo>
                <a:lnTo>
                  <a:pt x="267294" y="564864"/>
                </a:lnTo>
                <a:lnTo>
                  <a:pt x="278594" y="570874"/>
                </a:lnTo>
                <a:lnTo>
                  <a:pt x="291814" y="572091"/>
                </a:lnTo>
                <a:lnTo>
                  <a:pt x="338723" y="566405"/>
                </a:lnTo>
                <a:lnTo>
                  <a:pt x="367849" y="531324"/>
                </a:lnTo>
                <a:lnTo>
                  <a:pt x="367884" y="529600"/>
                </a:lnTo>
                <a:lnTo>
                  <a:pt x="367597" y="526907"/>
                </a:lnTo>
                <a:lnTo>
                  <a:pt x="367445" y="525219"/>
                </a:lnTo>
                <a:lnTo>
                  <a:pt x="367938" y="515609"/>
                </a:lnTo>
                <a:lnTo>
                  <a:pt x="371073" y="506706"/>
                </a:lnTo>
                <a:lnTo>
                  <a:pt x="373700" y="503077"/>
                </a:lnTo>
                <a:close/>
              </a:path>
              <a:path w="572134" h="572135">
                <a:moveTo>
                  <a:pt x="164183" y="368638"/>
                </a:moveTo>
                <a:lnTo>
                  <a:pt x="41883" y="368638"/>
                </a:lnTo>
                <a:lnTo>
                  <a:pt x="52160" y="369123"/>
                </a:lnTo>
                <a:lnTo>
                  <a:pt x="61595" y="372619"/>
                </a:lnTo>
                <a:lnTo>
                  <a:pt x="69510" y="378792"/>
                </a:lnTo>
                <a:lnTo>
                  <a:pt x="75225" y="387308"/>
                </a:lnTo>
                <a:lnTo>
                  <a:pt x="78449" y="394339"/>
                </a:lnTo>
                <a:lnTo>
                  <a:pt x="82167" y="400876"/>
                </a:lnTo>
                <a:lnTo>
                  <a:pt x="86127" y="407171"/>
                </a:lnTo>
                <a:lnTo>
                  <a:pt x="90109" y="416546"/>
                </a:lnTo>
                <a:lnTo>
                  <a:pt x="90988" y="426479"/>
                </a:lnTo>
                <a:lnTo>
                  <a:pt x="88840" y="436235"/>
                </a:lnTo>
                <a:lnTo>
                  <a:pt x="83741" y="445082"/>
                </a:lnTo>
                <a:lnTo>
                  <a:pt x="80340" y="449346"/>
                </a:lnTo>
                <a:lnTo>
                  <a:pt x="74334" y="461171"/>
                </a:lnTo>
                <a:lnTo>
                  <a:pt x="73443" y="473899"/>
                </a:lnTo>
                <a:lnTo>
                  <a:pt x="77457" y="486028"/>
                </a:lnTo>
                <a:lnTo>
                  <a:pt x="86165" y="496053"/>
                </a:lnTo>
                <a:lnTo>
                  <a:pt x="95435" y="503326"/>
                </a:lnTo>
                <a:lnTo>
                  <a:pt x="102273" y="508821"/>
                </a:lnTo>
                <a:lnTo>
                  <a:pt x="122997" y="525397"/>
                </a:lnTo>
                <a:lnTo>
                  <a:pt x="134728" y="531324"/>
                </a:lnTo>
                <a:lnTo>
                  <a:pt x="147369" y="532244"/>
                </a:lnTo>
                <a:lnTo>
                  <a:pt x="159425" y="528338"/>
                </a:lnTo>
                <a:lnTo>
                  <a:pt x="169399" y="519787"/>
                </a:lnTo>
                <a:lnTo>
                  <a:pt x="170440" y="518429"/>
                </a:lnTo>
                <a:lnTo>
                  <a:pt x="172547" y="515751"/>
                </a:lnTo>
                <a:lnTo>
                  <a:pt x="180002" y="508805"/>
                </a:lnTo>
                <a:lnTo>
                  <a:pt x="188982" y="504507"/>
                </a:lnTo>
                <a:lnTo>
                  <a:pt x="198825" y="503077"/>
                </a:lnTo>
                <a:lnTo>
                  <a:pt x="373700" y="503077"/>
                </a:lnTo>
                <a:lnTo>
                  <a:pt x="376596" y="499077"/>
                </a:lnTo>
                <a:lnTo>
                  <a:pt x="384249" y="493286"/>
                </a:lnTo>
                <a:lnTo>
                  <a:pt x="390900" y="489669"/>
                </a:lnTo>
                <a:lnTo>
                  <a:pt x="403528" y="481736"/>
                </a:lnTo>
                <a:lnTo>
                  <a:pt x="413063" y="477703"/>
                </a:lnTo>
                <a:lnTo>
                  <a:pt x="423141" y="476820"/>
                </a:lnTo>
                <a:lnTo>
                  <a:pt x="498812" y="476820"/>
                </a:lnTo>
                <a:lnTo>
                  <a:pt x="501169" y="473899"/>
                </a:lnTo>
                <a:lnTo>
                  <a:pt x="508704" y="464680"/>
                </a:lnTo>
                <a:lnTo>
                  <a:pt x="516240" y="455382"/>
                </a:lnTo>
                <a:lnTo>
                  <a:pt x="523658" y="445958"/>
                </a:lnTo>
                <a:lnTo>
                  <a:pt x="528778" y="435455"/>
                </a:lnTo>
                <a:lnTo>
                  <a:pt x="291094" y="435455"/>
                </a:lnTo>
                <a:lnTo>
                  <a:pt x="243660" y="429826"/>
                </a:lnTo>
                <a:lnTo>
                  <a:pt x="203027" y="410802"/>
                </a:lnTo>
                <a:lnTo>
                  <a:pt x="171076" y="380564"/>
                </a:lnTo>
                <a:lnTo>
                  <a:pt x="164183" y="368638"/>
                </a:lnTo>
                <a:close/>
              </a:path>
              <a:path w="572134" h="572135">
                <a:moveTo>
                  <a:pt x="498812" y="476820"/>
                </a:moveTo>
                <a:lnTo>
                  <a:pt x="423141" y="476820"/>
                </a:lnTo>
                <a:lnTo>
                  <a:pt x="433013" y="479032"/>
                </a:lnTo>
                <a:lnTo>
                  <a:pt x="441934" y="484287"/>
                </a:lnTo>
                <a:lnTo>
                  <a:pt x="446732" y="488247"/>
                </a:lnTo>
                <a:lnTo>
                  <a:pt x="458461" y="494520"/>
                </a:lnTo>
                <a:lnTo>
                  <a:pt x="471197" y="495658"/>
                </a:lnTo>
                <a:lnTo>
                  <a:pt x="483422" y="491844"/>
                </a:lnTo>
                <a:lnTo>
                  <a:pt x="493616" y="483259"/>
                </a:lnTo>
                <a:lnTo>
                  <a:pt x="498812" y="476820"/>
                </a:lnTo>
                <a:close/>
              </a:path>
              <a:path w="572134" h="572135">
                <a:moveTo>
                  <a:pt x="476252" y="143736"/>
                </a:moveTo>
                <a:lnTo>
                  <a:pt x="271176" y="143736"/>
                </a:lnTo>
                <a:lnTo>
                  <a:pt x="311927" y="145558"/>
                </a:lnTo>
                <a:lnTo>
                  <a:pt x="347888" y="156262"/>
                </a:lnTo>
                <a:lnTo>
                  <a:pt x="401383" y="195088"/>
                </a:lnTo>
                <a:lnTo>
                  <a:pt x="423174" y="231955"/>
                </a:lnTo>
                <a:lnTo>
                  <a:pt x="433560" y="294349"/>
                </a:lnTo>
                <a:lnTo>
                  <a:pt x="424468" y="338393"/>
                </a:lnTo>
                <a:lnTo>
                  <a:pt x="403643" y="376549"/>
                </a:lnTo>
                <a:lnTo>
                  <a:pt x="373117" y="406793"/>
                </a:lnTo>
                <a:lnTo>
                  <a:pt x="334923" y="427103"/>
                </a:lnTo>
                <a:lnTo>
                  <a:pt x="291094" y="435455"/>
                </a:lnTo>
                <a:lnTo>
                  <a:pt x="528778" y="435455"/>
                </a:lnTo>
                <a:lnTo>
                  <a:pt x="529410" y="434159"/>
                </a:lnTo>
                <a:lnTo>
                  <a:pt x="530139" y="421470"/>
                </a:lnTo>
                <a:lnTo>
                  <a:pt x="526044" y="409449"/>
                </a:lnTo>
                <a:lnTo>
                  <a:pt x="517325" y="399657"/>
                </a:lnTo>
                <a:lnTo>
                  <a:pt x="515916" y="398604"/>
                </a:lnTo>
                <a:lnTo>
                  <a:pt x="513136" y="396459"/>
                </a:lnTo>
                <a:lnTo>
                  <a:pt x="506164" y="388958"/>
                </a:lnTo>
                <a:lnTo>
                  <a:pt x="501937" y="379883"/>
                </a:lnTo>
                <a:lnTo>
                  <a:pt x="500616" y="369933"/>
                </a:lnTo>
                <a:lnTo>
                  <a:pt x="502361" y="359804"/>
                </a:lnTo>
                <a:lnTo>
                  <a:pt x="504785" y="352557"/>
                </a:lnTo>
                <a:lnTo>
                  <a:pt x="506866" y="344980"/>
                </a:lnTo>
                <a:lnTo>
                  <a:pt x="535918" y="312501"/>
                </a:lnTo>
                <a:lnTo>
                  <a:pt x="542962" y="311537"/>
                </a:lnTo>
                <a:lnTo>
                  <a:pt x="555039" y="307484"/>
                </a:lnTo>
                <a:lnTo>
                  <a:pt x="564399" y="299476"/>
                </a:lnTo>
                <a:lnTo>
                  <a:pt x="570181" y="288599"/>
                </a:lnTo>
                <a:lnTo>
                  <a:pt x="571519" y="275936"/>
                </a:lnTo>
                <a:lnTo>
                  <a:pt x="570388" y="264005"/>
                </a:lnTo>
                <a:lnTo>
                  <a:pt x="562450" y="216247"/>
                </a:lnTo>
                <a:lnTo>
                  <a:pt x="538078" y="200444"/>
                </a:lnTo>
                <a:lnTo>
                  <a:pt x="524318" y="200444"/>
                </a:lnTo>
                <a:lnTo>
                  <a:pt x="514073" y="200098"/>
                </a:lnTo>
                <a:lnTo>
                  <a:pt x="504634" y="196736"/>
                </a:lnTo>
                <a:lnTo>
                  <a:pt x="496644" y="190697"/>
                </a:lnTo>
                <a:lnTo>
                  <a:pt x="490748" y="182320"/>
                </a:lnTo>
                <a:lnTo>
                  <a:pt x="487448" y="175593"/>
                </a:lnTo>
                <a:lnTo>
                  <a:pt x="483932" y="169082"/>
                </a:lnTo>
                <a:lnTo>
                  <a:pt x="480328" y="162685"/>
                </a:lnTo>
                <a:lnTo>
                  <a:pt x="476810" y="153364"/>
                </a:lnTo>
                <a:lnTo>
                  <a:pt x="476252" y="143736"/>
                </a:lnTo>
                <a:close/>
              </a:path>
              <a:path w="572134" h="572135">
                <a:moveTo>
                  <a:pt x="95670" y="76502"/>
                </a:moveTo>
                <a:lnTo>
                  <a:pt x="83168" y="80215"/>
                </a:lnTo>
                <a:lnTo>
                  <a:pt x="72775" y="88894"/>
                </a:lnTo>
                <a:lnTo>
                  <a:pt x="65308" y="98152"/>
                </a:lnTo>
                <a:lnTo>
                  <a:pt x="50203" y="116496"/>
                </a:lnTo>
                <a:lnTo>
                  <a:pt x="42771" y="125790"/>
                </a:lnTo>
                <a:lnTo>
                  <a:pt x="36977" y="137278"/>
                </a:lnTo>
                <a:lnTo>
                  <a:pt x="36042" y="149671"/>
                </a:lnTo>
                <a:lnTo>
                  <a:pt x="39766" y="161563"/>
                </a:lnTo>
                <a:lnTo>
                  <a:pt x="47950" y="171544"/>
                </a:lnTo>
                <a:lnTo>
                  <a:pt x="52075" y="174971"/>
                </a:lnTo>
                <a:lnTo>
                  <a:pt x="54105" y="176710"/>
                </a:lnTo>
                <a:lnTo>
                  <a:pt x="60454" y="183930"/>
                </a:lnTo>
                <a:lnTo>
                  <a:pt x="64378" y="192497"/>
                </a:lnTo>
                <a:lnTo>
                  <a:pt x="65701" y="201824"/>
                </a:lnTo>
                <a:lnTo>
                  <a:pt x="64246" y="211321"/>
                </a:lnTo>
                <a:lnTo>
                  <a:pt x="62013" y="218568"/>
                </a:lnTo>
                <a:lnTo>
                  <a:pt x="59994" y="226031"/>
                </a:lnTo>
                <a:lnTo>
                  <a:pt x="29750" y="258319"/>
                </a:lnTo>
                <a:lnTo>
                  <a:pt x="29166" y="258370"/>
                </a:lnTo>
                <a:lnTo>
                  <a:pt x="16723" y="262331"/>
                </a:lnTo>
                <a:lnTo>
                  <a:pt x="7091" y="270470"/>
                </a:lnTo>
                <a:lnTo>
                  <a:pt x="1205" y="281624"/>
                </a:lnTo>
                <a:lnTo>
                  <a:pt x="0" y="294631"/>
                </a:lnTo>
                <a:lnTo>
                  <a:pt x="1177" y="305867"/>
                </a:lnTo>
                <a:lnTo>
                  <a:pt x="3460" y="328409"/>
                </a:lnTo>
                <a:lnTo>
                  <a:pt x="27940" y="367562"/>
                </a:lnTo>
                <a:lnTo>
                  <a:pt x="40957" y="368740"/>
                </a:lnTo>
                <a:lnTo>
                  <a:pt x="41883" y="368638"/>
                </a:lnTo>
                <a:lnTo>
                  <a:pt x="164183" y="368638"/>
                </a:lnTo>
                <a:lnTo>
                  <a:pt x="149285" y="342865"/>
                </a:lnTo>
                <a:lnTo>
                  <a:pt x="139129" y="301459"/>
                </a:lnTo>
                <a:lnTo>
                  <a:pt x="142511" y="253928"/>
                </a:lnTo>
                <a:lnTo>
                  <a:pt x="159995" y="212027"/>
                </a:lnTo>
                <a:lnTo>
                  <a:pt x="188993" y="178120"/>
                </a:lnTo>
                <a:lnTo>
                  <a:pt x="226916" y="154569"/>
                </a:lnTo>
                <a:lnTo>
                  <a:pt x="271176" y="143736"/>
                </a:lnTo>
                <a:lnTo>
                  <a:pt x="476252" y="143736"/>
                </a:lnTo>
                <a:lnTo>
                  <a:pt x="478562" y="134150"/>
                </a:lnTo>
                <a:lnTo>
                  <a:pt x="483691" y="125599"/>
                </a:lnTo>
                <a:lnTo>
                  <a:pt x="486382" y="122338"/>
                </a:lnTo>
                <a:lnTo>
                  <a:pt x="492544" y="110664"/>
                </a:lnTo>
                <a:lnTo>
                  <a:pt x="493662" y="97975"/>
                </a:lnTo>
                <a:lnTo>
                  <a:pt x="492379" y="93828"/>
                </a:lnTo>
                <a:lnTo>
                  <a:pt x="140639" y="93828"/>
                </a:lnTo>
                <a:lnTo>
                  <a:pt x="130579" y="91351"/>
                </a:lnTo>
                <a:lnTo>
                  <a:pt x="121601" y="85683"/>
                </a:lnTo>
                <a:lnTo>
                  <a:pt x="120383" y="84604"/>
                </a:lnTo>
                <a:lnTo>
                  <a:pt x="108627" y="77912"/>
                </a:lnTo>
                <a:lnTo>
                  <a:pt x="95670" y="76502"/>
                </a:lnTo>
                <a:close/>
              </a:path>
              <a:path w="572134" h="572135">
                <a:moveTo>
                  <a:pt x="529902" y="199771"/>
                </a:moveTo>
                <a:lnTo>
                  <a:pt x="524318" y="200444"/>
                </a:lnTo>
                <a:lnTo>
                  <a:pt x="538078" y="200444"/>
                </a:lnTo>
                <a:lnTo>
                  <a:pt x="529902" y="199771"/>
                </a:lnTo>
                <a:close/>
              </a:path>
              <a:path w="572134" h="572135">
                <a:moveTo>
                  <a:pt x="274222" y="0"/>
                </a:moveTo>
                <a:lnTo>
                  <a:pt x="227224" y="5317"/>
                </a:lnTo>
                <a:lnTo>
                  <a:pt x="197959" y="42175"/>
                </a:lnTo>
                <a:lnTo>
                  <a:pt x="197986" y="42709"/>
                </a:lnTo>
                <a:lnTo>
                  <a:pt x="198197" y="44295"/>
                </a:lnTo>
                <a:lnTo>
                  <a:pt x="197958" y="54672"/>
                </a:lnTo>
                <a:lnTo>
                  <a:pt x="194628" y="64259"/>
                </a:lnTo>
                <a:lnTo>
                  <a:pt x="188542" y="72352"/>
                </a:lnTo>
                <a:lnTo>
                  <a:pt x="180035" y="78246"/>
                </a:lnTo>
                <a:lnTo>
                  <a:pt x="173270" y="81469"/>
                </a:lnTo>
                <a:lnTo>
                  <a:pt x="166950" y="85150"/>
                </a:lnTo>
                <a:lnTo>
                  <a:pt x="160782" y="88970"/>
                </a:lnTo>
                <a:lnTo>
                  <a:pt x="150976" y="93054"/>
                </a:lnTo>
                <a:lnTo>
                  <a:pt x="140639" y="93828"/>
                </a:lnTo>
                <a:lnTo>
                  <a:pt x="492379" y="93828"/>
                </a:lnTo>
                <a:lnTo>
                  <a:pt x="489899" y="85810"/>
                </a:lnTo>
                <a:lnTo>
                  <a:pt x="481419" y="75707"/>
                </a:lnTo>
                <a:lnTo>
                  <a:pt x="472361" y="68436"/>
                </a:lnTo>
                <a:lnTo>
                  <a:pt x="367583" y="68436"/>
                </a:lnTo>
                <a:lnTo>
                  <a:pt x="357431" y="66696"/>
                </a:lnTo>
                <a:lnTo>
                  <a:pt x="350641" y="64386"/>
                </a:lnTo>
                <a:lnTo>
                  <a:pt x="343457" y="62508"/>
                </a:lnTo>
                <a:lnTo>
                  <a:pt x="336109" y="60794"/>
                </a:lnTo>
                <a:lnTo>
                  <a:pt x="326692" y="56955"/>
                </a:lnTo>
                <a:lnTo>
                  <a:pt x="319071" y="50564"/>
                </a:lnTo>
                <a:lnTo>
                  <a:pt x="313690" y="42175"/>
                </a:lnTo>
                <a:lnTo>
                  <a:pt x="310991" y="32339"/>
                </a:lnTo>
                <a:lnTo>
                  <a:pt x="310547" y="28633"/>
                </a:lnTo>
                <a:lnTo>
                  <a:pt x="306463" y="16404"/>
                </a:lnTo>
                <a:lnTo>
                  <a:pt x="298239" y="6934"/>
                </a:lnTo>
                <a:lnTo>
                  <a:pt x="287087" y="1155"/>
                </a:lnTo>
                <a:lnTo>
                  <a:pt x="274222" y="0"/>
                </a:lnTo>
                <a:close/>
              </a:path>
              <a:path w="572134" h="572135">
                <a:moveTo>
                  <a:pt x="419430" y="38743"/>
                </a:moveTo>
                <a:lnTo>
                  <a:pt x="407380" y="42709"/>
                </a:lnTo>
                <a:lnTo>
                  <a:pt x="397449" y="51313"/>
                </a:lnTo>
                <a:lnTo>
                  <a:pt x="394111" y="55641"/>
                </a:lnTo>
                <a:lnTo>
                  <a:pt x="386622" y="62703"/>
                </a:lnTo>
                <a:lnTo>
                  <a:pt x="377546" y="67037"/>
                </a:lnTo>
                <a:lnTo>
                  <a:pt x="367583" y="68436"/>
                </a:lnTo>
                <a:lnTo>
                  <a:pt x="472361" y="68436"/>
                </a:lnTo>
                <a:lnTo>
                  <a:pt x="453289" y="52990"/>
                </a:lnTo>
                <a:lnTo>
                  <a:pt x="443838" y="45488"/>
                </a:lnTo>
                <a:lnTo>
                  <a:pt x="432087" y="39607"/>
                </a:lnTo>
                <a:lnTo>
                  <a:pt x="419430" y="38743"/>
                </a:lnTo>
                <a:close/>
              </a:path>
            </a:pathLst>
          </a:custGeom>
          <a:solidFill>
            <a:srgbClr val="FFFFFF"/>
          </a:solidFill>
        </p:spPr>
        <p:txBody>
          <a:bodyPr wrap="square" lIns="0" tIns="0" rIns="0" bIns="0" rtlCol="0"/>
          <a:lstStyle/>
          <a:p>
            <a:endParaRPr sz="817"/>
          </a:p>
        </p:txBody>
      </p:sp>
      <p:sp>
        <p:nvSpPr>
          <p:cNvPr id="78" name="object 78"/>
          <p:cNvSpPr/>
          <p:nvPr/>
        </p:nvSpPr>
        <p:spPr>
          <a:xfrm>
            <a:off x="5902163" y="4896552"/>
            <a:ext cx="215186" cy="186353"/>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79" name="object 79"/>
          <p:cNvSpPr/>
          <p:nvPr/>
        </p:nvSpPr>
        <p:spPr>
          <a:xfrm>
            <a:off x="5613600" y="4710902"/>
            <a:ext cx="207904" cy="207916"/>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0" name="object 80"/>
          <p:cNvSpPr/>
          <p:nvPr/>
        </p:nvSpPr>
        <p:spPr>
          <a:xfrm>
            <a:off x="5449501" y="4415061"/>
            <a:ext cx="186363" cy="215186"/>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1" name="object 81"/>
          <p:cNvSpPr/>
          <p:nvPr/>
        </p:nvSpPr>
        <p:spPr>
          <a:xfrm>
            <a:off x="5613600" y="4126500"/>
            <a:ext cx="207904" cy="207904"/>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2" name="object 82"/>
          <p:cNvSpPr/>
          <p:nvPr/>
        </p:nvSpPr>
        <p:spPr>
          <a:xfrm>
            <a:off x="5902163" y="3962400"/>
            <a:ext cx="215186" cy="186363"/>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3" name="object 83"/>
          <p:cNvSpPr/>
          <p:nvPr/>
        </p:nvSpPr>
        <p:spPr>
          <a:xfrm>
            <a:off x="6198001" y="4126500"/>
            <a:ext cx="207904" cy="207904"/>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4" name="object 84"/>
          <p:cNvSpPr/>
          <p:nvPr/>
        </p:nvSpPr>
        <p:spPr>
          <a:xfrm>
            <a:off x="6383647" y="4415071"/>
            <a:ext cx="186353" cy="215174"/>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5" name="object 85"/>
          <p:cNvSpPr/>
          <p:nvPr/>
        </p:nvSpPr>
        <p:spPr>
          <a:xfrm>
            <a:off x="6198003" y="4710898"/>
            <a:ext cx="207904" cy="207916"/>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6" name="object 86"/>
          <p:cNvSpPr/>
          <p:nvPr/>
        </p:nvSpPr>
        <p:spPr>
          <a:xfrm>
            <a:off x="5661866" y="4174757"/>
            <a:ext cx="696190" cy="696190"/>
          </a:xfrm>
          <a:custGeom>
            <a:avLst/>
            <a:gdLst/>
            <a:ahLst/>
            <a:cxnLst/>
            <a:rect l="l" t="t" r="r" b="b"/>
            <a:pathLst>
              <a:path w="765809" h="765810">
                <a:moveTo>
                  <a:pt x="382675" y="0"/>
                </a:moveTo>
                <a:lnTo>
                  <a:pt x="334673" y="2981"/>
                </a:lnTo>
                <a:lnTo>
                  <a:pt x="288450" y="11688"/>
                </a:lnTo>
                <a:lnTo>
                  <a:pt x="244366" y="25760"/>
                </a:lnTo>
                <a:lnTo>
                  <a:pt x="202777" y="44839"/>
                </a:lnTo>
                <a:lnTo>
                  <a:pt x="164044" y="68566"/>
                </a:lnTo>
                <a:lnTo>
                  <a:pt x="128525" y="96584"/>
                </a:lnTo>
                <a:lnTo>
                  <a:pt x="96578" y="128532"/>
                </a:lnTo>
                <a:lnTo>
                  <a:pt x="68562" y="164053"/>
                </a:lnTo>
                <a:lnTo>
                  <a:pt x="44836" y="202787"/>
                </a:lnTo>
                <a:lnTo>
                  <a:pt x="25758" y="244376"/>
                </a:lnTo>
                <a:lnTo>
                  <a:pt x="11687" y="288462"/>
                </a:lnTo>
                <a:lnTo>
                  <a:pt x="2981" y="334686"/>
                </a:lnTo>
                <a:lnTo>
                  <a:pt x="0" y="382688"/>
                </a:lnTo>
                <a:lnTo>
                  <a:pt x="2981" y="430691"/>
                </a:lnTo>
                <a:lnTo>
                  <a:pt x="11687" y="476914"/>
                </a:lnTo>
                <a:lnTo>
                  <a:pt x="25758" y="521000"/>
                </a:lnTo>
                <a:lnTo>
                  <a:pt x="44836" y="562589"/>
                </a:lnTo>
                <a:lnTo>
                  <a:pt x="68562" y="601324"/>
                </a:lnTo>
                <a:lnTo>
                  <a:pt x="96578" y="636844"/>
                </a:lnTo>
                <a:lnTo>
                  <a:pt x="128525" y="668793"/>
                </a:lnTo>
                <a:lnTo>
                  <a:pt x="164044" y="696810"/>
                </a:lnTo>
                <a:lnTo>
                  <a:pt x="202777" y="720538"/>
                </a:lnTo>
                <a:lnTo>
                  <a:pt x="244366" y="739617"/>
                </a:lnTo>
                <a:lnTo>
                  <a:pt x="288450" y="753689"/>
                </a:lnTo>
                <a:lnTo>
                  <a:pt x="334673" y="762395"/>
                </a:lnTo>
                <a:lnTo>
                  <a:pt x="382675" y="765377"/>
                </a:lnTo>
                <a:lnTo>
                  <a:pt x="430678" y="762395"/>
                </a:lnTo>
                <a:lnTo>
                  <a:pt x="476901" y="753689"/>
                </a:lnTo>
                <a:lnTo>
                  <a:pt x="520987" y="739617"/>
                </a:lnTo>
                <a:lnTo>
                  <a:pt x="562577" y="720538"/>
                </a:lnTo>
                <a:lnTo>
                  <a:pt x="601311" y="696810"/>
                </a:lnTo>
                <a:lnTo>
                  <a:pt x="636832" y="668793"/>
                </a:lnTo>
                <a:lnTo>
                  <a:pt x="668780" y="636844"/>
                </a:lnTo>
                <a:lnTo>
                  <a:pt x="696797" y="601324"/>
                </a:lnTo>
                <a:lnTo>
                  <a:pt x="720525" y="562589"/>
                </a:lnTo>
                <a:lnTo>
                  <a:pt x="739604" y="521000"/>
                </a:lnTo>
                <a:lnTo>
                  <a:pt x="753676" y="476914"/>
                </a:lnTo>
                <a:lnTo>
                  <a:pt x="762382" y="430691"/>
                </a:lnTo>
                <a:lnTo>
                  <a:pt x="765364" y="382688"/>
                </a:lnTo>
                <a:lnTo>
                  <a:pt x="762382" y="334686"/>
                </a:lnTo>
                <a:lnTo>
                  <a:pt x="753676" y="288462"/>
                </a:lnTo>
                <a:lnTo>
                  <a:pt x="739604" y="244376"/>
                </a:lnTo>
                <a:lnTo>
                  <a:pt x="720525" y="202787"/>
                </a:lnTo>
                <a:lnTo>
                  <a:pt x="696797" y="164053"/>
                </a:lnTo>
                <a:lnTo>
                  <a:pt x="668780" y="128532"/>
                </a:lnTo>
                <a:lnTo>
                  <a:pt x="636832" y="96584"/>
                </a:lnTo>
                <a:lnTo>
                  <a:pt x="601311" y="68566"/>
                </a:lnTo>
                <a:lnTo>
                  <a:pt x="562577" y="44839"/>
                </a:lnTo>
                <a:lnTo>
                  <a:pt x="520987" y="25760"/>
                </a:lnTo>
                <a:lnTo>
                  <a:pt x="476901" y="11688"/>
                </a:lnTo>
                <a:lnTo>
                  <a:pt x="430678" y="2981"/>
                </a:lnTo>
                <a:lnTo>
                  <a:pt x="382675" y="0"/>
                </a:lnTo>
                <a:close/>
              </a:path>
            </a:pathLst>
          </a:custGeom>
          <a:solidFill>
            <a:srgbClr val="91BD37"/>
          </a:solidFill>
        </p:spPr>
        <p:txBody>
          <a:bodyPr wrap="square" lIns="0" tIns="0" rIns="0" bIns="0" rtlCol="0"/>
          <a:lstStyle/>
          <a:p>
            <a:endParaRPr sz="817"/>
          </a:p>
        </p:txBody>
      </p:sp>
      <p:sp>
        <p:nvSpPr>
          <p:cNvPr id="87" name="object 87"/>
          <p:cNvSpPr/>
          <p:nvPr/>
        </p:nvSpPr>
        <p:spPr>
          <a:xfrm>
            <a:off x="5604835" y="4320081"/>
            <a:ext cx="814533" cy="261505"/>
          </a:xfrm>
          <a:custGeom>
            <a:avLst/>
            <a:gdLst/>
            <a:ahLst/>
            <a:cxnLst/>
            <a:rect l="l" t="t" r="r" b="b"/>
            <a:pathLst>
              <a:path w="895984" h="287654">
                <a:moveTo>
                  <a:pt x="175026" y="0"/>
                </a:moveTo>
                <a:lnTo>
                  <a:pt x="118994" y="1393"/>
                </a:lnTo>
                <a:lnTo>
                  <a:pt x="60271" y="6081"/>
                </a:lnTo>
                <a:lnTo>
                  <a:pt x="0" y="14582"/>
                </a:lnTo>
                <a:lnTo>
                  <a:pt x="0" y="77788"/>
                </a:lnTo>
                <a:lnTo>
                  <a:pt x="16409" y="81067"/>
                </a:lnTo>
                <a:lnTo>
                  <a:pt x="25377" y="86309"/>
                </a:lnTo>
                <a:lnTo>
                  <a:pt x="30052" y="97252"/>
                </a:lnTo>
                <a:lnTo>
                  <a:pt x="33582" y="117628"/>
                </a:lnTo>
                <a:lnTo>
                  <a:pt x="37276" y="142370"/>
                </a:lnTo>
                <a:lnTo>
                  <a:pt x="45570" y="177163"/>
                </a:lnTo>
                <a:lnTo>
                  <a:pt x="62303" y="215519"/>
                </a:lnTo>
                <a:lnTo>
                  <a:pt x="91312" y="250949"/>
                </a:lnTo>
                <a:lnTo>
                  <a:pt x="136435" y="276965"/>
                </a:lnTo>
                <a:lnTo>
                  <a:pt x="201510" y="287079"/>
                </a:lnTo>
                <a:lnTo>
                  <a:pt x="267999" y="279741"/>
                </a:lnTo>
                <a:lnTo>
                  <a:pt x="317788" y="260239"/>
                </a:lnTo>
                <a:lnTo>
                  <a:pt x="353687" y="232342"/>
                </a:lnTo>
                <a:lnTo>
                  <a:pt x="378509" y="199819"/>
                </a:lnTo>
                <a:lnTo>
                  <a:pt x="406164" y="135971"/>
                </a:lnTo>
                <a:lnTo>
                  <a:pt x="414621" y="112184"/>
                </a:lnTo>
                <a:lnTo>
                  <a:pt x="420170" y="102527"/>
                </a:lnTo>
                <a:lnTo>
                  <a:pt x="425263" y="97569"/>
                </a:lnTo>
                <a:lnTo>
                  <a:pt x="432823" y="95742"/>
                </a:lnTo>
                <a:lnTo>
                  <a:pt x="445767" y="95481"/>
                </a:lnTo>
                <a:lnTo>
                  <a:pt x="870611" y="95481"/>
                </a:lnTo>
                <a:lnTo>
                  <a:pt x="880867" y="84539"/>
                </a:lnTo>
                <a:lnTo>
                  <a:pt x="891162" y="79075"/>
                </a:lnTo>
                <a:lnTo>
                  <a:pt x="895660" y="77788"/>
                </a:lnTo>
                <a:lnTo>
                  <a:pt x="895660" y="37579"/>
                </a:lnTo>
                <a:lnTo>
                  <a:pt x="472284" y="37579"/>
                </a:lnTo>
                <a:lnTo>
                  <a:pt x="449588" y="37098"/>
                </a:lnTo>
                <a:lnTo>
                  <a:pt x="424202" y="35394"/>
                </a:lnTo>
                <a:lnTo>
                  <a:pt x="404582" y="32345"/>
                </a:lnTo>
                <a:lnTo>
                  <a:pt x="388779" y="28477"/>
                </a:lnTo>
                <a:lnTo>
                  <a:pt x="374844" y="24317"/>
                </a:lnTo>
                <a:lnTo>
                  <a:pt x="349393" y="17010"/>
                </a:lnTo>
                <a:lnTo>
                  <a:pt x="315550" y="10406"/>
                </a:lnTo>
                <a:lnTo>
                  <a:pt x="274447" y="5024"/>
                </a:lnTo>
                <a:lnTo>
                  <a:pt x="227224" y="1383"/>
                </a:lnTo>
                <a:lnTo>
                  <a:pt x="175026" y="0"/>
                </a:lnTo>
                <a:close/>
              </a:path>
              <a:path w="895984" h="287654">
                <a:moveTo>
                  <a:pt x="870611" y="95481"/>
                </a:moveTo>
                <a:lnTo>
                  <a:pt x="445767" y="95481"/>
                </a:lnTo>
                <a:lnTo>
                  <a:pt x="460302" y="97070"/>
                </a:lnTo>
                <a:lnTo>
                  <a:pt x="471093" y="101695"/>
                </a:lnTo>
                <a:lnTo>
                  <a:pt x="478720" y="109140"/>
                </a:lnTo>
                <a:lnTo>
                  <a:pt x="483767" y="119190"/>
                </a:lnTo>
                <a:lnTo>
                  <a:pt x="492303" y="144059"/>
                </a:lnTo>
                <a:lnTo>
                  <a:pt x="503971" y="174098"/>
                </a:lnTo>
                <a:lnTo>
                  <a:pt x="546398" y="236570"/>
                </a:lnTo>
                <a:lnTo>
                  <a:pt x="582007" y="262445"/>
                </a:lnTo>
                <a:lnTo>
                  <a:pt x="630445" y="280374"/>
                </a:lnTo>
                <a:lnTo>
                  <a:pt x="694137" y="287079"/>
                </a:lnTo>
                <a:lnTo>
                  <a:pt x="757784" y="276965"/>
                </a:lnTo>
                <a:lnTo>
                  <a:pt x="802507" y="250949"/>
                </a:lnTo>
                <a:lnTo>
                  <a:pt x="831803" y="215519"/>
                </a:lnTo>
                <a:lnTo>
                  <a:pt x="849167" y="177163"/>
                </a:lnTo>
                <a:lnTo>
                  <a:pt x="862077" y="117628"/>
                </a:lnTo>
                <a:lnTo>
                  <a:pt x="869573" y="96588"/>
                </a:lnTo>
                <a:lnTo>
                  <a:pt x="870611" y="95481"/>
                </a:lnTo>
                <a:close/>
              </a:path>
              <a:path w="895984" h="287654">
                <a:moveTo>
                  <a:pt x="715982" y="19"/>
                </a:moveTo>
                <a:lnTo>
                  <a:pt x="662751" y="1695"/>
                </a:lnTo>
                <a:lnTo>
                  <a:pt x="614922" y="5697"/>
                </a:lnTo>
                <a:lnTo>
                  <a:pt x="573739" y="11461"/>
                </a:lnTo>
                <a:lnTo>
                  <a:pt x="516284" y="26018"/>
                </a:lnTo>
                <a:lnTo>
                  <a:pt x="515078" y="26576"/>
                </a:lnTo>
                <a:lnTo>
                  <a:pt x="514482" y="26830"/>
                </a:lnTo>
                <a:lnTo>
                  <a:pt x="498652" y="33387"/>
                </a:lnTo>
                <a:lnTo>
                  <a:pt x="486610" y="36665"/>
                </a:lnTo>
                <a:lnTo>
                  <a:pt x="472284" y="37579"/>
                </a:lnTo>
                <a:lnTo>
                  <a:pt x="895660" y="37579"/>
                </a:lnTo>
                <a:lnTo>
                  <a:pt x="895660" y="14582"/>
                </a:lnTo>
                <a:lnTo>
                  <a:pt x="833680" y="5899"/>
                </a:lnTo>
                <a:lnTo>
                  <a:pt x="773373" y="1232"/>
                </a:lnTo>
                <a:lnTo>
                  <a:pt x="715982" y="19"/>
                </a:lnTo>
                <a:close/>
              </a:path>
              <a:path w="895984" h="287654">
                <a:moveTo>
                  <a:pt x="514494" y="26779"/>
                </a:moveTo>
                <a:close/>
              </a:path>
            </a:pathLst>
          </a:custGeom>
          <a:solidFill>
            <a:srgbClr val="57585B"/>
          </a:solidFill>
        </p:spPr>
        <p:txBody>
          <a:bodyPr wrap="square" lIns="0" tIns="0" rIns="0" bIns="0" rtlCol="0"/>
          <a:lstStyle/>
          <a:p>
            <a:endParaRPr sz="817"/>
          </a:p>
        </p:txBody>
      </p:sp>
      <p:sp>
        <p:nvSpPr>
          <p:cNvPr id="88" name="object 88"/>
          <p:cNvSpPr/>
          <p:nvPr/>
        </p:nvSpPr>
        <p:spPr>
          <a:xfrm>
            <a:off x="5871845" y="4371820"/>
            <a:ext cx="67313" cy="67313"/>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9" name="object 89"/>
          <p:cNvSpPr/>
          <p:nvPr/>
        </p:nvSpPr>
        <p:spPr>
          <a:xfrm>
            <a:off x="6276690" y="4371820"/>
            <a:ext cx="67313" cy="67313"/>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90" name="object 90"/>
          <p:cNvSpPr/>
          <p:nvPr/>
        </p:nvSpPr>
        <p:spPr>
          <a:xfrm>
            <a:off x="5831846" y="4637916"/>
            <a:ext cx="356178" cy="146050"/>
          </a:xfrm>
          <a:custGeom>
            <a:avLst/>
            <a:gdLst/>
            <a:ahLst/>
            <a:cxnLst/>
            <a:rect l="l" t="t" r="r" b="b"/>
            <a:pathLst>
              <a:path w="391795" h="160654">
                <a:moveTo>
                  <a:pt x="0" y="4721"/>
                </a:moveTo>
                <a:lnTo>
                  <a:pt x="14833" y="47241"/>
                </a:lnTo>
                <a:lnTo>
                  <a:pt x="38378" y="84775"/>
                </a:lnTo>
                <a:lnTo>
                  <a:pt x="69409" y="116098"/>
                </a:lnTo>
                <a:lnTo>
                  <a:pt x="106703" y="139986"/>
                </a:lnTo>
                <a:lnTo>
                  <a:pt x="149038" y="155217"/>
                </a:lnTo>
                <a:lnTo>
                  <a:pt x="195189" y="160566"/>
                </a:lnTo>
                <a:lnTo>
                  <a:pt x="242118" y="155032"/>
                </a:lnTo>
                <a:lnTo>
                  <a:pt x="285076" y="139290"/>
                </a:lnTo>
                <a:lnTo>
                  <a:pt x="322772" y="114627"/>
                </a:lnTo>
                <a:lnTo>
                  <a:pt x="353918" y="82332"/>
                </a:lnTo>
                <a:lnTo>
                  <a:pt x="377222" y="43694"/>
                </a:lnTo>
                <a:lnTo>
                  <a:pt x="380249" y="34362"/>
                </a:lnTo>
                <a:lnTo>
                  <a:pt x="250564" y="34362"/>
                </a:lnTo>
                <a:lnTo>
                  <a:pt x="197626" y="34306"/>
                </a:lnTo>
                <a:lnTo>
                  <a:pt x="124843" y="29683"/>
                </a:lnTo>
                <a:lnTo>
                  <a:pt x="61565" y="19513"/>
                </a:lnTo>
                <a:lnTo>
                  <a:pt x="16911" y="9344"/>
                </a:lnTo>
                <a:lnTo>
                  <a:pt x="0" y="4721"/>
                </a:lnTo>
                <a:close/>
              </a:path>
              <a:path w="391795" h="160654">
                <a:moveTo>
                  <a:pt x="391395" y="0"/>
                </a:moveTo>
                <a:lnTo>
                  <a:pt x="329283" y="20425"/>
                </a:lnTo>
                <a:lnTo>
                  <a:pt x="288395" y="30808"/>
                </a:lnTo>
                <a:lnTo>
                  <a:pt x="250564" y="34362"/>
                </a:lnTo>
                <a:lnTo>
                  <a:pt x="380249" y="34362"/>
                </a:lnTo>
                <a:lnTo>
                  <a:pt x="391395" y="0"/>
                </a:lnTo>
                <a:close/>
              </a:path>
            </a:pathLst>
          </a:custGeom>
          <a:solidFill>
            <a:srgbClr val="57585B"/>
          </a:solidFill>
        </p:spPr>
        <p:txBody>
          <a:bodyPr wrap="square" lIns="0" tIns="0" rIns="0" bIns="0" rtlCol="0"/>
          <a:lstStyle/>
          <a:p>
            <a:endParaRPr sz="817"/>
          </a:p>
        </p:txBody>
      </p:sp>
      <p:sp>
        <p:nvSpPr>
          <p:cNvPr id="93" name="Rectangle 92"/>
          <p:cNvSpPr/>
          <p:nvPr/>
        </p:nvSpPr>
        <p:spPr>
          <a:xfrm>
            <a:off x="2415197" y="2854447"/>
            <a:ext cx="1623403" cy="584775"/>
          </a:xfrm>
          <a:prstGeom prst="rect">
            <a:avLst/>
          </a:prstGeom>
        </p:spPr>
        <p:txBody>
          <a:bodyPr wrap="square">
            <a:spAutoFit/>
          </a:bodyPr>
          <a:lstStyle/>
          <a:p>
            <a:pPr marL="5762" algn="ctr">
              <a:spcBef>
                <a:spcPts val="46"/>
              </a:spcBef>
            </a:pPr>
            <a:r>
              <a:rPr lang="en-CA" sz="1600" b="1" spc="-10" dirty="0">
                <a:solidFill>
                  <a:srgbClr val="91BE37"/>
                </a:solidFill>
                <a:latin typeface="Lucida Sans"/>
                <a:cs typeface="Lucida Sans"/>
              </a:rPr>
              <a:t>367,000</a:t>
            </a:r>
            <a:endParaRPr lang="en-CA" sz="1600" dirty="0">
              <a:latin typeface="Lucida Sans"/>
              <a:cs typeface="Lucida Sans"/>
            </a:endParaRPr>
          </a:p>
          <a:p>
            <a:pPr marL="5762" algn="ctr"/>
            <a:r>
              <a:rPr lang="en-CA" sz="1600" b="1" spc="-27" dirty="0">
                <a:solidFill>
                  <a:srgbClr val="58595B"/>
                </a:solidFill>
                <a:latin typeface="Lucida Sans"/>
                <a:cs typeface="Lucida Sans"/>
              </a:rPr>
              <a:t>POPULAÇÃO</a:t>
            </a:r>
            <a:endParaRPr lang="en-CA" sz="1600" dirty="0">
              <a:latin typeface="Lucida Sans"/>
              <a:cs typeface="Lucida Sans"/>
            </a:endParaRPr>
          </a:p>
        </p:txBody>
      </p:sp>
      <p:sp>
        <p:nvSpPr>
          <p:cNvPr id="2" name="Title 1">
            <a:extLst>
              <a:ext uri="{FF2B5EF4-FFF2-40B4-BE49-F238E27FC236}">
                <a16:creationId xmlns:a16="http://schemas.microsoft.com/office/drawing/2014/main" id="{E071002E-6089-094B-87B5-D4BA1BA9CE5E}"/>
              </a:ext>
            </a:extLst>
          </p:cNvPr>
          <p:cNvSpPr>
            <a:spLocks noGrp="1"/>
          </p:cNvSpPr>
          <p:nvPr>
            <p:ph type="title"/>
          </p:nvPr>
        </p:nvSpPr>
        <p:spPr/>
        <p:txBody>
          <a:bodyPr>
            <a:normAutofit fontScale="90000"/>
          </a:bodyPr>
          <a:lstStyle/>
          <a:p>
            <a:r>
              <a:rPr lang="en-US" dirty="0"/>
              <a:t>VICTORIA</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148399" y="6494629"/>
            <a:ext cx="828256" cy="310596"/>
          </a:xfrm>
          <a:custGeom>
            <a:avLst/>
            <a:gdLst/>
            <a:ahLst/>
            <a:cxnLst/>
            <a:rect l="l" t="t" r="r" b="b"/>
            <a:pathLst>
              <a:path w="914400" h="342900">
                <a:moveTo>
                  <a:pt x="-12123" y="342973"/>
                </a:moveTo>
                <a:lnTo>
                  <a:pt x="901698" y="342973"/>
                </a:lnTo>
                <a:lnTo>
                  <a:pt x="901698" y="289"/>
                </a:lnTo>
                <a:lnTo>
                  <a:pt x="-12123" y="289"/>
                </a:lnTo>
                <a:lnTo>
                  <a:pt x="-12123" y="342973"/>
                </a:lnTo>
                <a:close/>
              </a:path>
            </a:pathLst>
          </a:custGeom>
          <a:solidFill>
            <a:srgbClr val="91BE37"/>
          </a:solidFill>
        </p:spPr>
        <p:txBody>
          <a:bodyPr wrap="square" lIns="0" tIns="0" rIns="0" bIns="0" rtlCol="0"/>
          <a:lstStyle/>
          <a:p>
            <a:endParaRPr sz="817"/>
          </a:p>
        </p:txBody>
      </p:sp>
      <p:sp>
        <p:nvSpPr>
          <p:cNvPr id="3" name="object 3"/>
          <p:cNvSpPr txBox="1"/>
          <p:nvPr/>
        </p:nvSpPr>
        <p:spPr>
          <a:xfrm>
            <a:off x="4182051" y="6648924"/>
            <a:ext cx="566548"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a:t>
            </a:r>
            <a:r>
              <a:rPr sz="272" b="1" spc="131" dirty="0">
                <a:solidFill>
                  <a:srgbClr val="FFFFFF"/>
                </a:solidFill>
                <a:latin typeface="Arial"/>
                <a:cs typeface="Arial"/>
              </a:rPr>
              <a:t> </a:t>
            </a:r>
            <a:r>
              <a:rPr sz="272" b="1" spc="-4" dirty="0">
                <a:solidFill>
                  <a:srgbClr val="FFFFFF"/>
                </a:solidFill>
                <a:latin typeface="Arial"/>
                <a:cs typeface="Arial"/>
              </a:rPr>
              <a:t>7</a:t>
            </a:r>
            <a:endParaRPr sz="272">
              <a:latin typeface="Arial"/>
              <a:cs typeface="Arial"/>
            </a:endParaRPr>
          </a:p>
        </p:txBody>
      </p:sp>
      <p:sp>
        <p:nvSpPr>
          <p:cNvPr id="4" name="object 4"/>
          <p:cNvSpPr/>
          <p:nvPr/>
        </p:nvSpPr>
        <p:spPr>
          <a:xfrm>
            <a:off x="-1" y="3276600"/>
            <a:ext cx="9144001" cy="3581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5" name="object 5"/>
          <p:cNvSpPr txBox="1"/>
          <p:nvPr/>
        </p:nvSpPr>
        <p:spPr>
          <a:xfrm>
            <a:off x="1" y="3429000"/>
            <a:ext cx="2560710" cy="244534"/>
          </a:xfrm>
          <a:prstGeom prst="rect">
            <a:avLst/>
          </a:prstGeom>
          <a:solidFill>
            <a:srgbClr val="58595B">
              <a:alpha val="89999"/>
            </a:srgbClr>
          </a:solidFill>
        </p:spPr>
        <p:txBody>
          <a:bodyPr vert="horz" wrap="square" lIns="0" tIns="28809" rIns="0" bIns="0" rtlCol="0">
            <a:spAutoFit/>
          </a:bodyPr>
          <a:lstStyle/>
          <a:p>
            <a:pPr marL="227007">
              <a:spcBef>
                <a:spcPts val="227"/>
              </a:spcBef>
            </a:pPr>
            <a:r>
              <a:rPr sz="1400" spc="-4" dirty="0">
                <a:solidFill>
                  <a:srgbClr val="FFFFFF"/>
                </a:solidFill>
                <a:latin typeface="Lucida Sans"/>
                <a:cs typeface="Lucida Sans"/>
              </a:rPr>
              <a:t>LANSDOWNE</a:t>
            </a:r>
            <a:r>
              <a:rPr sz="1400" spc="-18" dirty="0">
                <a:solidFill>
                  <a:srgbClr val="FFFFFF"/>
                </a:solidFill>
                <a:latin typeface="Lucida Sans"/>
                <a:cs typeface="Lucida Sans"/>
              </a:rPr>
              <a:t> </a:t>
            </a:r>
            <a:r>
              <a:rPr sz="1400" spc="2" dirty="0">
                <a:solidFill>
                  <a:srgbClr val="FFFFFF"/>
                </a:solidFill>
                <a:latin typeface="Lucida Sans"/>
                <a:cs typeface="Lucida Sans"/>
              </a:rPr>
              <a:t>CAMPUS</a:t>
            </a:r>
            <a:endParaRPr sz="1400" dirty="0">
              <a:latin typeface="Lucida Sans"/>
              <a:cs typeface="Lucida Sans"/>
            </a:endParaRPr>
          </a:p>
        </p:txBody>
      </p:sp>
      <p:sp>
        <p:nvSpPr>
          <p:cNvPr id="8" name="object 8"/>
          <p:cNvSpPr/>
          <p:nvPr/>
        </p:nvSpPr>
        <p:spPr>
          <a:xfrm>
            <a:off x="410757" y="708441"/>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1" name="object 11"/>
          <p:cNvSpPr/>
          <p:nvPr/>
        </p:nvSpPr>
        <p:spPr>
          <a:xfrm>
            <a:off x="1721601" y="1095658"/>
            <a:ext cx="1085881" cy="1085894"/>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2" name="object 12"/>
          <p:cNvSpPr txBox="1"/>
          <p:nvPr/>
        </p:nvSpPr>
        <p:spPr>
          <a:xfrm>
            <a:off x="1440185" y="2262125"/>
            <a:ext cx="1685337" cy="436705"/>
          </a:xfrm>
          <a:prstGeom prst="rect">
            <a:avLst/>
          </a:prstGeom>
        </p:spPr>
        <p:txBody>
          <a:bodyPr vert="horz" wrap="square" lIns="0" tIns="5762" rIns="0" bIns="0" rtlCol="0">
            <a:spAutoFit/>
          </a:bodyPr>
          <a:lstStyle/>
          <a:p>
            <a:pPr marL="1153" algn="ctr">
              <a:spcBef>
                <a:spcPts val="46"/>
              </a:spcBef>
            </a:pPr>
            <a:r>
              <a:rPr sz="1400" b="1" spc="-2" dirty="0">
                <a:solidFill>
                  <a:srgbClr val="58595B"/>
                </a:solidFill>
                <a:latin typeface="Lucida Sans"/>
                <a:cs typeface="Lucida Sans"/>
              </a:rPr>
              <a:t>80</a:t>
            </a:r>
            <a:endParaRPr sz="1400" dirty="0">
              <a:latin typeface="Lucida Sans"/>
              <a:cs typeface="Lucida Sans"/>
            </a:endParaRPr>
          </a:p>
          <a:p>
            <a:pPr algn="ctr"/>
            <a:r>
              <a:rPr lang="pt-BR" sz="1400" b="1" spc="-14" dirty="0">
                <a:solidFill>
                  <a:srgbClr val="91BE37"/>
                </a:solidFill>
                <a:latin typeface="Lucida Sans"/>
                <a:cs typeface="Lucida Sans"/>
              </a:rPr>
              <a:t>NACIONALIDADES</a:t>
            </a:r>
            <a:endParaRPr sz="1400" dirty="0">
              <a:latin typeface="Lucida Sans"/>
              <a:cs typeface="Lucida Sans"/>
            </a:endParaRPr>
          </a:p>
        </p:txBody>
      </p:sp>
      <p:sp>
        <p:nvSpPr>
          <p:cNvPr id="13" name="object 13"/>
          <p:cNvSpPr/>
          <p:nvPr/>
        </p:nvSpPr>
        <p:spPr>
          <a:xfrm>
            <a:off x="228600" y="1095658"/>
            <a:ext cx="1085881" cy="1085894"/>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4" name="object 14"/>
          <p:cNvSpPr txBox="1"/>
          <p:nvPr/>
        </p:nvSpPr>
        <p:spPr>
          <a:xfrm>
            <a:off x="152400" y="2262125"/>
            <a:ext cx="1135385" cy="867593"/>
          </a:xfrm>
          <a:prstGeom prst="rect">
            <a:avLst/>
          </a:prstGeom>
        </p:spPr>
        <p:txBody>
          <a:bodyPr vert="horz" wrap="square" lIns="0" tIns="5762" rIns="0" bIns="0" rtlCol="0">
            <a:spAutoFit/>
          </a:bodyPr>
          <a:lstStyle/>
          <a:p>
            <a:pPr marL="864" algn="ctr">
              <a:spcBef>
                <a:spcPts val="46"/>
              </a:spcBef>
            </a:pPr>
            <a:r>
              <a:rPr sz="1400" b="1" spc="-2" dirty="0">
                <a:solidFill>
                  <a:srgbClr val="58595B"/>
                </a:solidFill>
                <a:latin typeface="Lucida Sans"/>
                <a:cs typeface="Lucida Sans"/>
              </a:rPr>
              <a:t>24</a:t>
            </a:r>
            <a:endParaRPr sz="1400" dirty="0">
              <a:latin typeface="Lucida Sans"/>
              <a:cs typeface="Lucida Sans"/>
            </a:endParaRPr>
          </a:p>
          <a:p>
            <a:pPr marL="5762" marR="2304" algn="ctr">
              <a:spcBef>
                <a:spcPts val="30"/>
              </a:spcBef>
            </a:pPr>
            <a:r>
              <a:rPr lang="pt-BR" sz="1400" b="1" spc="-23" dirty="0">
                <a:solidFill>
                  <a:srgbClr val="91BE37"/>
                </a:solidFill>
                <a:latin typeface="Lucida Sans"/>
                <a:cs typeface="Lucida Sans"/>
              </a:rPr>
              <a:t>TAMANHO MÉDIO DA CLASSE</a:t>
            </a:r>
            <a:endParaRPr sz="1400" dirty="0">
              <a:latin typeface="Lucida Sans"/>
              <a:cs typeface="Lucida Sans"/>
            </a:endParaRPr>
          </a:p>
        </p:txBody>
      </p:sp>
      <p:grpSp>
        <p:nvGrpSpPr>
          <p:cNvPr id="120" name="Group 119"/>
          <p:cNvGrpSpPr/>
          <p:nvPr/>
        </p:nvGrpSpPr>
        <p:grpSpPr>
          <a:xfrm>
            <a:off x="4746956" y="1095660"/>
            <a:ext cx="1086182" cy="1086182"/>
            <a:chOff x="4746956" y="838202"/>
            <a:chExt cx="1086182" cy="1086182"/>
          </a:xfrm>
        </p:grpSpPr>
        <p:sp>
          <p:nvSpPr>
            <p:cNvPr id="15" name="object 15"/>
            <p:cNvSpPr/>
            <p:nvPr/>
          </p:nvSpPr>
          <p:spPr>
            <a:xfrm>
              <a:off x="4746956" y="838202"/>
              <a:ext cx="1086182" cy="1086182"/>
            </a:xfrm>
            <a:custGeom>
              <a:avLst/>
              <a:gdLst/>
              <a:ahLst/>
              <a:cxnLst/>
              <a:rect l="l" t="t" r="r" b="b"/>
              <a:pathLst>
                <a:path w="1074419" h="1074420">
                  <a:moveTo>
                    <a:pt x="537061" y="0"/>
                  </a:moveTo>
                  <a:lnTo>
                    <a:pt x="488177" y="2194"/>
                  </a:lnTo>
                  <a:lnTo>
                    <a:pt x="440523" y="8652"/>
                  </a:lnTo>
                  <a:lnTo>
                    <a:pt x="394288" y="19184"/>
                  </a:lnTo>
                  <a:lnTo>
                    <a:pt x="349662" y="33599"/>
                  </a:lnTo>
                  <a:lnTo>
                    <a:pt x="306835" y="51709"/>
                  </a:lnTo>
                  <a:lnTo>
                    <a:pt x="265995" y="73324"/>
                  </a:lnTo>
                  <a:lnTo>
                    <a:pt x="227333" y="98255"/>
                  </a:lnTo>
                  <a:lnTo>
                    <a:pt x="191039" y="126310"/>
                  </a:lnTo>
                  <a:lnTo>
                    <a:pt x="157301" y="157302"/>
                  </a:lnTo>
                  <a:lnTo>
                    <a:pt x="126309" y="191041"/>
                  </a:lnTo>
                  <a:lnTo>
                    <a:pt x="98254" y="227336"/>
                  </a:lnTo>
                  <a:lnTo>
                    <a:pt x="73324" y="265999"/>
                  </a:lnTo>
                  <a:lnTo>
                    <a:pt x="51709" y="306840"/>
                  </a:lnTo>
                  <a:lnTo>
                    <a:pt x="33599" y="349668"/>
                  </a:lnTo>
                  <a:lnTo>
                    <a:pt x="19184" y="394296"/>
                  </a:lnTo>
                  <a:lnTo>
                    <a:pt x="8652" y="440532"/>
                  </a:lnTo>
                  <a:lnTo>
                    <a:pt x="2194" y="488188"/>
                  </a:lnTo>
                  <a:lnTo>
                    <a:pt x="0" y="537073"/>
                  </a:lnTo>
                  <a:lnTo>
                    <a:pt x="2194" y="585957"/>
                  </a:lnTo>
                  <a:lnTo>
                    <a:pt x="8652" y="633611"/>
                  </a:lnTo>
                  <a:lnTo>
                    <a:pt x="19184" y="679846"/>
                  </a:lnTo>
                  <a:lnTo>
                    <a:pt x="33599" y="724472"/>
                  </a:lnTo>
                  <a:lnTo>
                    <a:pt x="51709" y="767299"/>
                  </a:lnTo>
                  <a:lnTo>
                    <a:pt x="73324" y="808139"/>
                  </a:lnTo>
                  <a:lnTo>
                    <a:pt x="98254" y="846801"/>
                  </a:lnTo>
                  <a:lnTo>
                    <a:pt x="126309" y="883095"/>
                  </a:lnTo>
                  <a:lnTo>
                    <a:pt x="157301" y="916833"/>
                  </a:lnTo>
                  <a:lnTo>
                    <a:pt x="191039" y="947825"/>
                  </a:lnTo>
                  <a:lnTo>
                    <a:pt x="227333" y="975880"/>
                  </a:lnTo>
                  <a:lnTo>
                    <a:pt x="265995" y="1000810"/>
                  </a:lnTo>
                  <a:lnTo>
                    <a:pt x="306835" y="1022425"/>
                  </a:lnTo>
                  <a:lnTo>
                    <a:pt x="349662" y="1040535"/>
                  </a:lnTo>
                  <a:lnTo>
                    <a:pt x="394288" y="1054950"/>
                  </a:lnTo>
                  <a:lnTo>
                    <a:pt x="440523" y="1065482"/>
                  </a:lnTo>
                  <a:lnTo>
                    <a:pt x="488177" y="1071940"/>
                  </a:lnTo>
                  <a:lnTo>
                    <a:pt x="537061" y="1074135"/>
                  </a:lnTo>
                  <a:lnTo>
                    <a:pt x="585944" y="1071940"/>
                  </a:lnTo>
                  <a:lnTo>
                    <a:pt x="633598" y="1065482"/>
                  </a:lnTo>
                  <a:lnTo>
                    <a:pt x="679833" y="1054950"/>
                  </a:lnTo>
                  <a:lnTo>
                    <a:pt x="724459" y="1040535"/>
                  </a:lnTo>
                  <a:lnTo>
                    <a:pt x="767287" y="1022425"/>
                  </a:lnTo>
                  <a:lnTo>
                    <a:pt x="808126" y="1000810"/>
                  </a:lnTo>
                  <a:lnTo>
                    <a:pt x="846788" y="975880"/>
                  </a:lnTo>
                  <a:lnTo>
                    <a:pt x="883083" y="947825"/>
                  </a:lnTo>
                  <a:lnTo>
                    <a:pt x="916821" y="916833"/>
                  </a:lnTo>
                  <a:lnTo>
                    <a:pt x="947812" y="883095"/>
                  </a:lnTo>
                  <a:lnTo>
                    <a:pt x="975868" y="846801"/>
                  </a:lnTo>
                  <a:lnTo>
                    <a:pt x="1000798" y="808139"/>
                  </a:lnTo>
                  <a:lnTo>
                    <a:pt x="1022412" y="767299"/>
                  </a:lnTo>
                  <a:lnTo>
                    <a:pt x="1040522" y="724472"/>
                  </a:lnTo>
                  <a:lnTo>
                    <a:pt x="1054938" y="679846"/>
                  </a:lnTo>
                  <a:lnTo>
                    <a:pt x="1065469" y="633611"/>
                  </a:lnTo>
                  <a:lnTo>
                    <a:pt x="1071927" y="585957"/>
                  </a:lnTo>
                  <a:lnTo>
                    <a:pt x="1074122" y="537073"/>
                  </a:lnTo>
                  <a:lnTo>
                    <a:pt x="1071927" y="488188"/>
                  </a:lnTo>
                  <a:lnTo>
                    <a:pt x="1065469" y="440532"/>
                  </a:lnTo>
                  <a:lnTo>
                    <a:pt x="1054938" y="394296"/>
                  </a:lnTo>
                  <a:lnTo>
                    <a:pt x="1040522" y="349668"/>
                  </a:lnTo>
                  <a:lnTo>
                    <a:pt x="1022412" y="306840"/>
                  </a:lnTo>
                  <a:lnTo>
                    <a:pt x="1000798" y="265999"/>
                  </a:lnTo>
                  <a:lnTo>
                    <a:pt x="975868" y="227336"/>
                  </a:lnTo>
                  <a:lnTo>
                    <a:pt x="947812" y="191041"/>
                  </a:lnTo>
                  <a:lnTo>
                    <a:pt x="916821" y="157302"/>
                  </a:lnTo>
                  <a:lnTo>
                    <a:pt x="883083" y="126310"/>
                  </a:lnTo>
                  <a:lnTo>
                    <a:pt x="846788" y="98255"/>
                  </a:lnTo>
                  <a:lnTo>
                    <a:pt x="808126" y="73324"/>
                  </a:lnTo>
                  <a:lnTo>
                    <a:pt x="767287" y="51709"/>
                  </a:lnTo>
                  <a:lnTo>
                    <a:pt x="724459" y="33599"/>
                  </a:lnTo>
                  <a:lnTo>
                    <a:pt x="679833" y="19184"/>
                  </a:lnTo>
                  <a:lnTo>
                    <a:pt x="633598" y="8652"/>
                  </a:lnTo>
                  <a:lnTo>
                    <a:pt x="585944" y="2194"/>
                  </a:lnTo>
                  <a:lnTo>
                    <a:pt x="537061" y="0"/>
                  </a:lnTo>
                  <a:close/>
                </a:path>
              </a:pathLst>
            </a:custGeom>
            <a:solidFill>
              <a:srgbClr val="E4EDD1"/>
            </a:solidFill>
          </p:spPr>
          <p:txBody>
            <a:bodyPr wrap="square" lIns="0" tIns="0" rIns="0" bIns="0" rtlCol="0"/>
            <a:lstStyle/>
            <a:p>
              <a:endParaRPr sz="817"/>
            </a:p>
          </p:txBody>
        </p:sp>
        <p:sp>
          <p:nvSpPr>
            <p:cNvPr id="16" name="object 16"/>
            <p:cNvSpPr/>
            <p:nvPr/>
          </p:nvSpPr>
          <p:spPr>
            <a:xfrm>
              <a:off x="4837441" y="928691"/>
              <a:ext cx="905150" cy="905150"/>
            </a:xfrm>
            <a:custGeom>
              <a:avLst/>
              <a:gdLst/>
              <a:ahLst/>
              <a:cxnLst/>
              <a:rect l="l" t="t" r="r" b="b"/>
              <a:pathLst>
                <a:path w="895350" h="895350">
                  <a:moveTo>
                    <a:pt x="447557" y="0"/>
                  </a:moveTo>
                  <a:lnTo>
                    <a:pt x="398791" y="2626"/>
                  </a:lnTo>
                  <a:lnTo>
                    <a:pt x="351546" y="10322"/>
                  </a:lnTo>
                  <a:lnTo>
                    <a:pt x="306095" y="22817"/>
                  </a:lnTo>
                  <a:lnTo>
                    <a:pt x="262711" y="39835"/>
                  </a:lnTo>
                  <a:lnTo>
                    <a:pt x="221667" y="61105"/>
                  </a:lnTo>
                  <a:lnTo>
                    <a:pt x="183236" y="86353"/>
                  </a:lnTo>
                  <a:lnTo>
                    <a:pt x="147692" y="115306"/>
                  </a:lnTo>
                  <a:lnTo>
                    <a:pt x="115306" y="147692"/>
                  </a:lnTo>
                  <a:lnTo>
                    <a:pt x="86353" y="183236"/>
                  </a:lnTo>
                  <a:lnTo>
                    <a:pt x="61105" y="221667"/>
                  </a:lnTo>
                  <a:lnTo>
                    <a:pt x="39835" y="262711"/>
                  </a:lnTo>
                  <a:lnTo>
                    <a:pt x="22817" y="306095"/>
                  </a:lnTo>
                  <a:lnTo>
                    <a:pt x="10322" y="351546"/>
                  </a:lnTo>
                  <a:lnTo>
                    <a:pt x="2626" y="398791"/>
                  </a:lnTo>
                  <a:lnTo>
                    <a:pt x="0" y="447557"/>
                  </a:lnTo>
                  <a:lnTo>
                    <a:pt x="2626" y="496323"/>
                  </a:lnTo>
                  <a:lnTo>
                    <a:pt x="10322" y="543568"/>
                  </a:lnTo>
                  <a:lnTo>
                    <a:pt x="22817" y="589019"/>
                  </a:lnTo>
                  <a:lnTo>
                    <a:pt x="39835" y="632402"/>
                  </a:lnTo>
                  <a:lnTo>
                    <a:pt x="61105" y="673446"/>
                  </a:lnTo>
                  <a:lnTo>
                    <a:pt x="86353" y="711877"/>
                  </a:lnTo>
                  <a:lnTo>
                    <a:pt x="115306" y="747422"/>
                  </a:lnTo>
                  <a:lnTo>
                    <a:pt x="147692" y="779807"/>
                  </a:lnTo>
                  <a:lnTo>
                    <a:pt x="183236" y="808761"/>
                  </a:lnTo>
                  <a:lnTo>
                    <a:pt x="221667" y="834009"/>
                  </a:lnTo>
                  <a:lnTo>
                    <a:pt x="262711" y="855279"/>
                  </a:lnTo>
                  <a:lnTo>
                    <a:pt x="306095" y="872297"/>
                  </a:lnTo>
                  <a:lnTo>
                    <a:pt x="351546" y="884791"/>
                  </a:lnTo>
                  <a:lnTo>
                    <a:pt x="398791" y="892488"/>
                  </a:lnTo>
                  <a:lnTo>
                    <a:pt x="447557" y="895114"/>
                  </a:lnTo>
                  <a:lnTo>
                    <a:pt x="496323" y="892488"/>
                  </a:lnTo>
                  <a:lnTo>
                    <a:pt x="543568" y="884791"/>
                  </a:lnTo>
                  <a:lnTo>
                    <a:pt x="589019" y="872297"/>
                  </a:lnTo>
                  <a:lnTo>
                    <a:pt x="632402" y="855279"/>
                  </a:lnTo>
                  <a:lnTo>
                    <a:pt x="673446" y="834009"/>
                  </a:lnTo>
                  <a:lnTo>
                    <a:pt x="711877" y="808761"/>
                  </a:lnTo>
                  <a:lnTo>
                    <a:pt x="747422" y="779807"/>
                  </a:lnTo>
                  <a:lnTo>
                    <a:pt x="779807" y="747422"/>
                  </a:lnTo>
                  <a:lnTo>
                    <a:pt x="808761" y="711877"/>
                  </a:lnTo>
                  <a:lnTo>
                    <a:pt x="834009" y="673446"/>
                  </a:lnTo>
                  <a:lnTo>
                    <a:pt x="855279" y="632402"/>
                  </a:lnTo>
                  <a:lnTo>
                    <a:pt x="872297" y="589019"/>
                  </a:lnTo>
                  <a:lnTo>
                    <a:pt x="884791" y="543568"/>
                  </a:lnTo>
                  <a:lnTo>
                    <a:pt x="892488" y="496323"/>
                  </a:lnTo>
                  <a:lnTo>
                    <a:pt x="895114" y="447557"/>
                  </a:lnTo>
                  <a:lnTo>
                    <a:pt x="892488" y="398791"/>
                  </a:lnTo>
                  <a:lnTo>
                    <a:pt x="884791" y="351546"/>
                  </a:lnTo>
                  <a:lnTo>
                    <a:pt x="872297" y="306095"/>
                  </a:lnTo>
                  <a:lnTo>
                    <a:pt x="855279" y="262711"/>
                  </a:lnTo>
                  <a:lnTo>
                    <a:pt x="834009" y="221667"/>
                  </a:lnTo>
                  <a:lnTo>
                    <a:pt x="808761" y="183236"/>
                  </a:lnTo>
                  <a:lnTo>
                    <a:pt x="779807" y="147692"/>
                  </a:lnTo>
                  <a:lnTo>
                    <a:pt x="747422" y="115306"/>
                  </a:lnTo>
                  <a:lnTo>
                    <a:pt x="711877" y="86353"/>
                  </a:lnTo>
                  <a:lnTo>
                    <a:pt x="673446" y="61105"/>
                  </a:lnTo>
                  <a:lnTo>
                    <a:pt x="632402" y="39835"/>
                  </a:lnTo>
                  <a:lnTo>
                    <a:pt x="589019" y="22817"/>
                  </a:lnTo>
                  <a:lnTo>
                    <a:pt x="543568" y="10322"/>
                  </a:lnTo>
                  <a:lnTo>
                    <a:pt x="496323" y="2626"/>
                  </a:lnTo>
                  <a:lnTo>
                    <a:pt x="447557" y="0"/>
                  </a:lnTo>
                  <a:close/>
                </a:path>
              </a:pathLst>
            </a:custGeom>
            <a:solidFill>
              <a:srgbClr val="91BE37"/>
            </a:solidFill>
          </p:spPr>
          <p:txBody>
            <a:bodyPr wrap="square" lIns="0" tIns="0" rIns="0" bIns="0" rtlCol="0"/>
            <a:lstStyle/>
            <a:p>
              <a:endParaRPr sz="817"/>
            </a:p>
          </p:txBody>
        </p:sp>
        <p:sp>
          <p:nvSpPr>
            <p:cNvPr id="17" name="object 17"/>
            <p:cNvSpPr/>
            <p:nvPr/>
          </p:nvSpPr>
          <p:spPr>
            <a:xfrm>
              <a:off x="5122389" y="1182585"/>
              <a:ext cx="99389" cy="9936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8" name="object 18"/>
            <p:cNvSpPr/>
            <p:nvPr/>
          </p:nvSpPr>
          <p:spPr>
            <a:xfrm>
              <a:off x="5391628" y="1181228"/>
              <a:ext cx="101247" cy="101263"/>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9" name="object 19"/>
            <p:cNvSpPr/>
            <p:nvPr/>
          </p:nvSpPr>
          <p:spPr>
            <a:xfrm>
              <a:off x="5328293" y="1157256"/>
              <a:ext cx="245226" cy="543092"/>
            </a:xfrm>
            <a:custGeom>
              <a:avLst/>
              <a:gdLst/>
              <a:ahLst/>
              <a:cxnLst/>
              <a:rect l="l" t="t" r="r" b="b"/>
              <a:pathLst>
                <a:path w="242569" h="537210">
                  <a:moveTo>
                    <a:pt x="108402" y="512465"/>
                  </a:moveTo>
                  <a:lnTo>
                    <a:pt x="60756" y="512465"/>
                  </a:lnTo>
                  <a:lnTo>
                    <a:pt x="60616" y="513480"/>
                  </a:lnTo>
                  <a:lnTo>
                    <a:pt x="60426" y="514534"/>
                  </a:lnTo>
                  <a:lnTo>
                    <a:pt x="60426" y="515613"/>
                  </a:lnTo>
                  <a:lnTo>
                    <a:pt x="62327" y="525001"/>
                  </a:lnTo>
                  <a:lnTo>
                    <a:pt x="67508" y="532675"/>
                  </a:lnTo>
                  <a:lnTo>
                    <a:pt x="73687" y="536844"/>
                  </a:lnTo>
                  <a:lnTo>
                    <a:pt x="95461" y="536844"/>
                  </a:lnTo>
                  <a:lnTo>
                    <a:pt x="101638" y="532675"/>
                  </a:lnTo>
                  <a:lnTo>
                    <a:pt x="106810" y="525001"/>
                  </a:lnTo>
                  <a:lnTo>
                    <a:pt x="108706" y="515613"/>
                  </a:lnTo>
                  <a:lnTo>
                    <a:pt x="108706" y="514534"/>
                  </a:lnTo>
                  <a:lnTo>
                    <a:pt x="108529" y="513480"/>
                  </a:lnTo>
                  <a:lnTo>
                    <a:pt x="108402" y="512465"/>
                  </a:lnTo>
                  <a:close/>
                </a:path>
                <a:path w="242569" h="537210">
                  <a:moveTo>
                    <a:pt x="164297" y="512465"/>
                  </a:moveTo>
                  <a:lnTo>
                    <a:pt x="116626" y="512465"/>
                  </a:lnTo>
                  <a:lnTo>
                    <a:pt x="116334" y="514534"/>
                  </a:lnTo>
                  <a:lnTo>
                    <a:pt x="116334" y="515613"/>
                  </a:lnTo>
                  <a:lnTo>
                    <a:pt x="118233" y="525001"/>
                  </a:lnTo>
                  <a:lnTo>
                    <a:pt x="123405" y="532675"/>
                  </a:lnTo>
                  <a:lnTo>
                    <a:pt x="129572" y="536844"/>
                  </a:lnTo>
                  <a:lnTo>
                    <a:pt x="151343" y="536844"/>
                  </a:lnTo>
                  <a:lnTo>
                    <a:pt x="157537" y="532675"/>
                  </a:lnTo>
                  <a:lnTo>
                    <a:pt x="162725" y="525001"/>
                  </a:lnTo>
                  <a:lnTo>
                    <a:pt x="164627" y="515613"/>
                  </a:lnTo>
                  <a:lnTo>
                    <a:pt x="164627" y="514534"/>
                  </a:lnTo>
                  <a:lnTo>
                    <a:pt x="164399" y="513480"/>
                  </a:lnTo>
                  <a:lnTo>
                    <a:pt x="164297" y="512465"/>
                  </a:lnTo>
                  <a:close/>
                </a:path>
                <a:path w="242569" h="537210">
                  <a:moveTo>
                    <a:pt x="108706" y="401118"/>
                  </a:moveTo>
                  <a:lnTo>
                    <a:pt x="60426" y="401118"/>
                  </a:lnTo>
                  <a:lnTo>
                    <a:pt x="60426" y="512465"/>
                  </a:lnTo>
                  <a:lnTo>
                    <a:pt x="108706" y="512465"/>
                  </a:lnTo>
                  <a:lnTo>
                    <a:pt x="108706" y="401118"/>
                  </a:lnTo>
                  <a:close/>
                </a:path>
                <a:path w="242569" h="537210">
                  <a:moveTo>
                    <a:pt x="164627" y="401118"/>
                  </a:moveTo>
                  <a:lnTo>
                    <a:pt x="116334" y="401118"/>
                  </a:lnTo>
                  <a:lnTo>
                    <a:pt x="116334" y="512465"/>
                  </a:lnTo>
                  <a:lnTo>
                    <a:pt x="164627" y="512465"/>
                  </a:lnTo>
                  <a:lnTo>
                    <a:pt x="164627" y="401118"/>
                  </a:lnTo>
                  <a:close/>
                </a:path>
                <a:path w="242569" h="537210">
                  <a:moveTo>
                    <a:pt x="171045" y="180011"/>
                  </a:moveTo>
                  <a:lnTo>
                    <a:pt x="54892" y="180011"/>
                  </a:lnTo>
                  <a:lnTo>
                    <a:pt x="37174" y="401118"/>
                  </a:lnTo>
                  <a:lnTo>
                    <a:pt x="188310" y="401118"/>
                  </a:lnTo>
                  <a:lnTo>
                    <a:pt x="170631" y="180341"/>
                  </a:lnTo>
                  <a:lnTo>
                    <a:pt x="171045" y="180011"/>
                  </a:lnTo>
                  <a:close/>
                </a:path>
                <a:path w="242569" h="537210">
                  <a:moveTo>
                    <a:pt x="224361" y="0"/>
                  </a:moveTo>
                  <a:lnTo>
                    <a:pt x="207348" y="12464"/>
                  </a:lnTo>
                  <a:lnTo>
                    <a:pt x="207133" y="13239"/>
                  </a:lnTo>
                  <a:lnTo>
                    <a:pt x="206840" y="13239"/>
                  </a:lnTo>
                  <a:lnTo>
                    <a:pt x="158446" y="132797"/>
                  </a:lnTo>
                  <a:lnTo>
                    <a:pt x="58649" y="132797"/>
                  </a:lnTo>
                  <a:lnTo>
                    <a:pt x="58636" y="133203"/>
                  </a:lnTo>
                  <a:lnTo>
                    <a:pt x="42778" y="137337"/>
                  </a:lnTo>
                  <a:lnTo>
                    <a:pt x="29675" y="146351"/>
                  </a:lnTo>
                  <a:lnTo>
                    <a:pt x="20343" y="159217"/>
                  </a:lnTo>
                  <a:lnTo>
                    <a:pt x="15801" y="174909"/>
                  </a:lnTo>
                  <a:lnTo>
                    <a:pt x="304" y="319483"/>
                  </a:lnTo>
                  <a:lnTo>
                    <a:pt x="533" y="319496"/>
                  </a:lnTo>
                  <a:lnTo>
                    <a:pt x="101" y="321019"/>
                  </a:lnTo>
                  <a:lnTo>
                    <a:pt x="15484" y="341923"/>
                  </a:lnTo>
                  <a:lnTo>
                    <a:pt x="22535" y="341395"/>
                  </a:lnTo>
                  <a:lnTo>
                    <a:pt x="28637" y="338279"/>
                  </a:lnTo>
                  <a:lnTo>
                    <a:pt x="33148" y="333076"/>
                  </a:lnTo>
                  <a:lnTo>
                    <a:pt x="35423" y="326286"/>
                  </a:lnTo>
                  <a:lnTo>
                    <a:pt x="35474" y="323938"/>
                  </a:lnTo>
                  <a:lnTo>
                    <a:pt x="35706" y="323938"/>
                  </a:lnTo>
                  <a:lnTo>
                    <a:pt x="51097" y="180011"/>
                  </a:lnTo>
                  <a:lnTo>
                    <a:pt x="171045" y="180011"/>
                  </a:lnTo>
                  <a:lnTo>
                    <a:pt x="176697" y="175506"/>
                  </a:lnTo>
                  <a:lnTo>
                    <a:pt x="181939" y="169515"/>
                  </a:lnTo>
                  <a:lnTo>
                    <a:pt x="185036" y="161887"/>
                  </a:lnTo>
                  <a:lnTo>
                    <a:pt x="185201" y="161887"/>
                  </a:lnTo>
                  <a:lnTo>
                    <a:pt x="239713" y="27174"/>
                  </a:lnTo>
                  <a:lnTo>
                    <a:pt x="239510" y="27086"/>
                  </a:lnTo>
                  <a:lnTo>
                    <a:pt x="239941" y="26413"/>
                  </a:lnTo>
                  <a:lnTo>
                    <a:pt x="240335" y="25753"/>
                  </a:lnTo>
                  <a:lnTo>
                    <a:pt x="240614" y="25042"/>
                  </a:lnTo>
                  <a:lnTo>
                    <a:pt x="242100" y="18026"/>
                  </a:lnTo>
                  <a:lnTo>
                    <a:pt x="241211" y="13239"/>
                  </a:lnTo>
                  <a:lnTo>
                    <a:pt x="207133" y="13239"/>
                  </a:lnTo>
                  <a:lnTo>
                    <a:pt x="206891" y="13112"/>
                  </a:lnTo>
                  <a:lnTo>
                    <a:pt x="241187" y="13112"/>
                  </a:lnTo>
                  <a:lnTo>
                    <a:pt x="240839" y="11238"/>
                  </a:lnTo>
                  <a:lnTo>
                    <a:pt x="237137" y="5447"/>
                  </a:lnTo>
                  <a:lnTo>
                    <a:pt x="231298" y="1422"/>
                  </a:lnTo>
                  <a:lnTo>
                    <a:pt x="224361" y="0"/>
                  </a:lnTo>
                  <a:close/>
                </a:path>
                <a:path w="242569" h="537210">
                  <a:moveTo>
                    <a:pt x="35706" y="323938"/>
                  </a:moveTo>
                  <a:lnTo>
                    <a:pt x="35474" y="323938"/>
                  </a:lnTo>
                  <a:lnTo>
                    <a:pt x="35702" y="323976"/>
                  </a:lnTo>
                  <a:close/>
                </a:path>
                <a:path w="242569" h="537210">
                  <a:moveTo>
                    <a:pt x="185201" y="161887"/>
                  </a:moveTo>
                  <a:lnTo>
                    <a:pt x="185036" y="161887"/>
                  </a:lnTo>
                  <a:lnTo>
                    <a:pt x="185176" y="161951"/>
                  </a:lnTo>
                  <a:close/>
                </a:path>
              </a:pathLst>
            </a:custGeom>
            <a:solidFill>
              <a:srgbClr val="FFFFFF"/>
            </a:solidFill>
          </p:spPr>
          <p:txBody>
            <a:bodyPr wrap="square" lIns="0" tIns="0" rIns="0" bIns="0" rtlCol="0"/>
            <a:lstStyle/>
            <a:p>
              <a:endParaRPr sz="817"/>
            </a:p>
          </p:txBody>
        </p:sp>
        <p:sp>
          <p:nvSpPr>
            <p:cNvPr id="20" name="object 20"/>
            <p:cNvSpPr/>
            <p:nvPr/>
          </p:nvSpPr>
          <p:spPr>
            <a:xfrm>
              <a:off x="5100937" y="1292624"/>
              <a:ext cx="188091" cy="407642"/>
            </a:xfrm>
            <a:custGeom>
              <a:avLst/>
              <a:gdLst/>
              <a:ahLst/>
              <a:cxnLst/>
              <a:rect l="l" t="t" r="r" b="b"/>
              <a:pathLst>
                <a:path w="186055" h="403225">
                  <a:moveTo>
                    <a:pt x="59068" y="379541"/>
                  </a:moveTo>
                  <a:lnTo>
                    <a:pt x="5356" y="379541"/>
                  </a:lnTo>
                  <a:lnTo>
                    <a:pt x="5229" y="380543"/>
                  </a:lnTo>
                  <a:lnTo>
                    <a:pt x="5013" y="381559"/>
                  </a:lnTo>
                  <a:lnTo>
                    <a:pt x="5013" y="382599"/>
                  </a:lnTo>
                  <a:lnTo>
                    <a:pt x="7157" y="391837"/>
                  </a:lnTo>
                  <a:lnTo>
                    <a:pt x="12999" y="399377"/>
                  </a:lnTo>
                  <a:lnTo>
                    <a:pt x="19071" y="402941"/>
                  </a:lnTo>
                  <a:lnTo>
                    <a:pt x="45389" y="402941"/>
                  </a:lnTo>
                  <a:lnTo>
                    <a:pt x="51451" y="399377"/>
                  </a:lnTo>
                  <a:lnTo>
                    <a:pt x="57283" y="391837"/>
                  </a:lnTo>
                  <a:lnTo>
                    <a:pt x="59423" y="382599"/>
                  </a:lnTo>
                  <a:lnTo>
                    <a:pt x="59423" y="381559"/>
                  </a:lnTo>
                  <a:lnTo>
                    <a:pt x="59208" y="380543"/>
                  </a:lnTo>
                  <a:lnTo>
                    <a:pt x="59068" y="379541"/>
                  </a:lnTo>
                  <a:close/>
                </a:path>
                <a:path w="186055" h="403225">
                  <a:moveTo>
                    <a:pt x="129686" y="379541"/>
                  </a:moveTo>
                  <a:lnTo>
                    <a:pt x="75986" y="379541"/>
                  </a:lnTo>
                  <a:lnTo>
                    <a:pt x="75885" y="380543"/>
                  </a:lnTo>
                  <a:lnTo>
                    <a:pt x="75669" y="381559"/>
                  </a:lnTo>
                  <a:lnTo>
                    <a:pt x="75669" y="382599"/>
                  </a:lnTo>
                  <a:lnTo>
                    <a:pt x="77807" y="391837"/>
                  </a:lnTo>
                  <a:lnTo>
                    <a:pt x="83636" y="399377"/>
                  </a:lnTo>
                  <a:lnTo>
                    <a:pt x="89699" y="402941"/>
                  </a:lnTo>
                  <a:lnTo>
                    <a:pt x="116037" y="402941"/>
                  </a:lnTo>
                  <a:lnTo>
                    <a:pt x="122107" y="399377"/>
                  </a:lnTo>
                  <a:lnTo>
                    <a:pt x="127941" y="391837"/>
                  </a:lnTo>
                  <a:lnTo>
                    <a:pt x="130080" y="382599"/>
                  </a:lnTo>
                  <a:lnTo>
                    <a:pt x="130080" y="381559"/>
                  </a:lnTo>
                  <a:lnTo>
                    <a:pt x="129864" y="380543"/>
                  </a:lnTo>
                  <a:lnTo>
                    <a:pt x="129686" y="379541"/>
                  </a:lnTo>
                  <a:close/>
                </a:path>
                <a:path w="186055" h="403225">
                  <a:moveTo>
                    <a:pt x="131895" y="45627"/>
                  </a:moveTo>
                  <a:lnTo>
                    <a:pt x="3198" y="45627"/>
                  </a:lnTo>
                  <a:lnTo>
                    <a:pt x="5013" y="47442"/>
                  </a:lnTo>
                  <a:lnTo>
                    <a:pt x="5013" y="379541"/>
                  </a:lnTo>
                  <a:lnTo>
                    <a:pt x="59423" y="379541"/>
                  </a:lnTo>
                  <a:lnTo>
                    <a:pt x="59423" y="215065"/>
                  </a:lnTo>
                  <a:lnTo>
                    <a:pt x="61238" y="213250"/>
                  </a:lnTo>
                  <a:lnTo>
                    <a:pt x="130080" y="213250"/>
                  </a:lnTo>
                  <a:lnTo>
                    <a:pt x="130080" y="47442"/>
                  </a:lnTo>
                  <a:lnTo>
                    <a:pt x="131895" y="45627"/>
                  </a:lnTo>
                  <a:close/>
                </a:path>
                <a:path w="186055" h="403225">
                  <a:moveTo>
                    <a:pt x="130080" y="213250"/>
                  </a:moveTo>
                  <a:lnTo>
                    <a:pt x="73854" y="213250"/>
                  </a:lnTo>
                  <a:lnTo>
                    <a:pt x="75669" y="215065"/>
                  </a:lnTo>
                  <a:lnTo>
                    <a:pt x="75669" y="379541"/>
                  </a:lnTo>
                  <a:lnTo>
                    <a:pt x="130080" y="379541"/>
                  </a:lnTo>
                  <a:lnTo>
                    <a:pt x="130080" y="213250"/>
                  </a:lnTo>
                  <a:close/>
                </a:path>
                <a:path w="186055" h="403225">
                  <a:moveTo>
                    <a:pt x="185467" y="184706"/>
                  </a:moveTo>
                  <a:lnTo>
                    <a:pt x="138710" y="184706"/>
                  </a:lnTo>
                  <a:lnTo>
                    <a:pt x="138393" y="186737"/>
                  </a:lnTo>
                  <a:lnTo>
                    <a:pt x="138393" y="187777"/>
                  </a:lnTo>
                  <a:lnTo>
                    <a:pt x="140260" y="197000"/>
                  </a:lnTo>
                  <a:lnTo>
                    <a:pt x="145346" y="204532"/>
                  </a:lnTo>
                  <a:lnTo>
                    <a:pt x="152877" y="209611"/>
                  </a:lnTo>
                  <a:lnTo>
                    <a:pt x="162076" y="211473"/>
                  </a:lnTo>
                  <a:lnTo>
                    <a:pt x="171308" y="209611"/>
                  </a:lnTo>
                  <a:lnTo>
                    <a:pt x="178834" y="204532"/>
                  </a:lnTo>
                  <a:lnTo>
                    <a:pt x="183903" y="197000"/>
                  </a:lnTo>
                  <a:lnTo>
                    <a:pt x="185759" y="187777"/>
                  </a:lnTo>
                  <a:lnTo>
                    <a:pt x="185759" y="186737"/>
                  </a:lnTo>
                  <a:lnTo>
                    <a:pt x="185594" y="185721"/>
                  </a:lnTo>
                  <a:lnTo>
                    <a:pt x="185467" y="184706"/>
                  </a:lnTo>
                  <a:close/>
                </a:path>
                <a:path w="186055" h="403225">
                  <a:moveTo>
                    <a:pt x="185759" y="45627"/>
                  </a:moveTo>
                  <a:lnTo>
                    <a:pt x="136578" y="45627"/>
                  </a:lnTo>
                  <a:lnTo>
                    <a:pt x="138393" y="47442"/>
                  </a:lnTo>
                  <a:lnTo>
                    <a:pt x="138393" y="184706"/>
                  </a:lnTo>
                  <a:lnTo>
                    <a:pt x="185759" y="184706"/>
                  </a:lnTo>
                  <a:lnTo>
                    <a:pt x="185759" y="45627"/>
                  </a:lnTo>
                  <a:close/>
                </a:path>
                <a:path w="186055" h="403225">
                  <a:moveTo>
                    <a:pt x="0" y="76"/>
                  </a:moveTo>
                  <a:lnTo>
                    <a:pt x="0" y="45818"/>
                  </a:lnTo>
                  <a:lnTo>
                    <a:pt x="317" y="45741"/>
                  </a:lnTo>
                  <a:lnTo>
                    <a:pt x="609" y="45627"/>
                  </a:lnTo>
                  <a:lnTo>
                    <a:pt x="185759" y="45627"/>
                  </a:lnTo>
                  <a:lnTo>
                    <a:pt x="181899" y="27869"/>
                  </a:lnTo>
                  <a:lnTo>
                    <a:pt x="171371" y="13366"/>
                  </a:lnTo>
                  <a:lnTo>
                    <a:pt x="155758" y="3586"/>
                  </a:lnTo>
                  <a:lnTo>
                    <a:pt x="139821" y="596"/>
                  </a:lnTo>
                  <a:lnTo>
                    <a:pt x="130080" y="596"/>
                  </a:lnTo>
                  <a:lnTo>
                    <a:pt x="5013" y="571"/>
                  </a:lnTo>
                  <a:lnTo>
                    <a:pt x="1688" y="164"/>
                  </a:lnTo>
                  <a:lnTo>
                    <a:pt x="0" y="76"/>
                  </a:lnTo>
                  <a:close/>
                </a:path>
                <a:path w="186055" h="403225">
                  <a:moveTo>
                    <a:pt x="136641" y="0"/>
                  </a:moveTo>
                  <a:lnTo>
                    <a:pt x="134357" y="0"/>
                  </a:lnTo>
                  <a:lnTo>
                    <a:pt x="132250" y="317"/>
                  </a:lnTo>
                  <a:lnTo>
                    <a:pt x="130080" y="596"/>
                  </a:lnTo>
                  <a:lnTo>
                    <a:pt x="139821" y="596"/>
                  </a:lnTo>
                  <a:lnTo>
                    <a:pt x="136641" y="0"/>
                  </a:lnTo>
                  <a:close/>
                </a:path>
                <a:path w="186055" h="403225">
                  <a:moveTo>
                    <a:pt x="130080" y="0"/>
                  </a:moveTo>
                  <a:lnTo>
                    <a:pt x="5013" y="0"/>
                  </a:lnTo>
                  <a:lnTo>
                    <a:pt x="5013" y="571"/>
                  </a:lnTo>
                  <a:lnTo>
                    <a:pt x="130080" y="571"/>
                  </a:lnTo>
                  <a:lnTo>
                    <a:pt x="130080" y="0"/>
                  </a:lnTo>
                  <a:close/>
                </a:path>
              </a:pathLst>
            </a:custGeom>
            <a:solidFill>
              <a:srgbClr val="FFFFFF"/>
            </a:solidFill>
          </p:spPr>
          <p:txBody>
            <a:bodyPr wrap="square" lIns="0" tIns="0" rIns="0" bIns="0" rtlCol="0"/>
            <a:lstStyle/>
            <a:p>
              <a:endParaRPr sz="817"/>
            </a:p>
          </p:txBody>
        </p:sp>
        <p:sp>
          <p:nvSpPr>
            <p:cNvPr id="21" name="object 21"/>
            <p:cNvSpPr/>
            <p:nvPr/>
          </p:nvSpPr>
          <p:spPr>
            <a:xfrm>
              <a:off x="5014272" y="1125560"/>
              <a:ext cx="106005" cy="214996"/>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sp>
        <p:nvSpPr>
          <p:cNvPr id="22" name="object 22"/>
          <p:cNvSpPr txBox="1"/>
          <p:nvPr/>
        </p:nvSpPr>
        <p:spPr>
          <a:xfrm>
            <a:off x="4419600" y="2262125"/>
            <a:ext cx="1624111" cy="652149"/>
          </a:xfrm>
          <a:prstGeom prst="rect">
            <a:avLst/>
          </a:prstGeom>
        </p:spPr>
        <p:txBody>
          <a:bodyPr vert="horz" wrap="square" lIns="0" tIns="5762" rIns="0" bIns="0" rtlCol="0">
            <a:spAutoFit/>
          </a:bodyPr>
          <a:lstStyle/>
          <a:p>
            <a:pPr marL="197335" algn="ctr">
              <a:spcBef>
                <a:spcPts val="46"/>
              </a:spcBef>
            </a:pPr>
            <a:r>
              <a:rPr sz="1400" b="1" spc="-14" dirty="0">
                <a:solidFill>
                  <a:srgbClr val="58595B"/>
                </a:solidFill>
                <a:latin typeface="Lucida Sans"/>
                <a:cs typeface="Lucida Sans"/>
              </a:rPr>
              <a:t>1,900</a:t>
            </a:r>
            <a:endParaRPr sz="1400" dirty="0">
              <a:latin typeface="Lucida Sans"/>
              <a:cs typeface="Lucida Sans"/>
            </a:endParaRPr>
          </a:p>
          <a:p>
            <a:pPr marL="5762" marR="2304" algn="ctr">
              <a:spcBef>
                <a:spcPts val="30"/>
              </a:spcBef>
            </a:pPr>
            <a:r>
              <a:rPr lang="en-CA" sz="1400" b="1" spc="-16" dirty="0">
                <a:solidFill>
                  <a:srgbClr val="91BE37"/>
                </a:solidFill>
                <a:latin typeface="Lucida Sans"/>
                <a:cs typeface="Lucida Sans"/>
              </a:rPr>
              <a:t>ESTUDANTES</a:t>
            </a:r>
            <a:br>
              <a:rPr lang="en-CA" sz="1400" b="1" spc="-16" dirty="0">
                <a:solidFill>
                  <a:srgbClr val="91BE37"/>
                </a:solidFill>
                <a:latin typeface="Lucida Sans"/>
                <a:cs typeface="Lucida Sans"/>
              </a:rPr>
            </a:br>
            <a:r>
              <a:rPr lang="en-CA" sz="1400" b="1" spc="-16" dirty="0">
                <a:solidFill>
                  <a:srgbClr val="91BE37"/>
                </a:solidFill>
                <a:latin typeface="Lucida Sans"/>
                <a:cs typeface="Lucida Sans"/>
              </a:rPr>
              <a:t>INTERNACIONAIS</a:t>
            </a:r>
            <a:endParaRPr sz="1400" dirty="0">
              <a:latin typeface="Lucida Sans"/>
              <a:cs typeface="Lucida Sans"/>
            </a:endParaRPr>
          </a:p>
        </p:txBody>
      </p:sp>
      <p:sp>
        <p:nvSpPr>
          <p:cNvPr id="23" name="object 23"/>
          <p:cNvSpPr/>
          <p:nvPr/>
        </p:nvSpPr>
        <p:spPr>
          <a:xfrm>
            <a:off x="3238709" y="1095660"/>
            <a:ext cx="1086182" cy="1086182"/>
          </a:xfrm>
          <a:custGeom>
            <a:avLst/>
            <a:gdLst/>
            <a:ahLst/>
            <a:cxnLst/>
            <a:rect l="l" t="t" r="r" b="b"/>
            <a:pathLst>
              <a:path w="1074419" h="1074420">
                <a:moveTo>
                  <a:pt x="537061" y="0"/>
                </a:moveTo>
                <a:lnTo>
                  <a:pt x="488177" y="2194"/>
                </a:lnTo>
                <a:lnTo>
                  <a:pt x="440523" y="8652"/>
                </a:lnTo>
                <a:lnTo>
                  <a:pt x="394288" y="19184"/>
                </a:lnTo>
                <a:lnTo>
                  <a:pt x="349662" y="33599"/>
                </a:lnTo>
                <a:lnTo>
                  <a:pt x="306835" y="51709"/>
                </a:lnTo>
                <a:lnTo>
                  <a:pt x="265995" y="73324"/>
                </a:lnTo>
                <a:lnTo>
                  <a:pt x="227333" y="98255"/>
                </a:lnTo>
                <a:lnTo>
                  <a:pt x="191039" y="126310"/>
                </a:lnTo>
                <a:lnTo>
                  <a:pt x="157301" y="157302"/>
                </a:lnTo>
                <a:lnTo>
                  <a:pt x="126309" y="191041"/>
                </a:lnTo>
                <a:lnTo>
                  <a:pt x="98254" y="227336"/>
                </a:lnTo>
                <a:lnTo>
                  <a:pt x="73324" y="265999"/>
                </a:lnTo>
                <a:lnTo>
                  <a:pt x="51709" y="306840"/>
                </a:lnTo>
                <a:lnTo>
                  <a:pt x="33599" y="349668"/>
                </a:lnTo>
                <a:lnTo>
                  <a:pt x="19184" y="394296"/>
                </a:lnTo>
                <a:lnTo>
                  <a:pt x="8652" y="440532"/>
                </a:lnTo>
                <a:lnTo>
                  <a:pt x="2194" y="488188"/>
                </a:lnTo>
                <a:lnTo>
                  <a:pt x="0" y="537073"/>
                </a:lnTo>
                <a:lnTo>
                  <a:pt x="2194" y="585957"/>
                </a:lnTo>
                <a:lnTo>
                  <a:pt x="8652" y="633611"/>
                </a:lnTo>
                <a:lnTo>
                  <a:pt x="19184" y="679846"/>
                </a:lnTo>
                <a:lnTo>
                  <a:pt x="33599" y="724472"/>
                </a:lnTo>
                <a:lnTo>
                  <a:pt x="51709" y="767299"/>
                </a:lnTo>
                <a:lnTo>
                  <a:pt x="73324" y="808139"/>
                </a:lnTo>
                <a:lnTo>
                  <a:pt x="98254" y="846801"/>
                </a:lnTo>
                <a:lnTo>
                  <a:pt x="126309" y="883095"/>
                </a:lnTo>
                <a:lnTo>
                  <a:pt x="157301" y="916833"/>
                </a:lnTo>
                <a:lnTo>
                  <a:pt x="191039" y="947825"/>
                </a:lnTo>
                <a:lnTo>
                  <a:pt x="227333" y="975880"/>
                </a:lnTo>
                <a:lnTo>
                  <a:pt x="265995" y="1000810"/>
                </a:lnTo>
                <a:lnTo>
                  <a:pt x="306835" y="1022425"/>
                </a:lnTo>
                <a:lnTo>
                  <a:pt x="349662" y="1040535"/>
                </a:lnTo>
                <a:lnTo>
                  <a:pt x="394288" y="1054950"/>
                </a:lnTo>
                <a:lnTo>
                  <a:pt x="440523" y="1065482"/>
                </a:lnTo>
                <a:lnTo>
                  <a:pt x="488177" y="1071940"/>
                </a:lnTo>
                <a:lnTo>
                  <a:pt x="537061" y="1074135"/>
                </a:lnTo>
                <a:lnTo>
                  <a:pt x="585944" y="1071940"/>
                </a:lnTo>
                <a:lnTo>
                  <a:pt x="633598" y="1065482"/>
                </a:lnTo>
                <a:lnTo>
                  <a:pt x="679833" y="1054950"/>
                </a:lnTo>
                <a:lnTo>
                  <a:pt x="724459" y="1040535"/>
                </a:lnTo>
                <a:lnTo>
                  <a:pt x="767287" y="1022425"/>
                </a:lnTo>
                <a:lnTo>
                  <a:pt x="808126" y="1000810"/>
                </a:lnTo>
                <a:lnTo>
                  <a:pt x="846788" y="975880"/>
                </a:lnTo>
                <a:lnTo>
                  <a:pt x="883083" y="947825"/>
                </a:lnTo>
                <a:lnTo>
                  <a:pt x="916821" y="916833"/>
                </a:lnTo>
                <a:lnTo>
                  <a:pt x="947812" y="883095"/>
                </a:lnTo>
                <a:lnTo>
                  <a:pt x="975868" y="846801"/>
                </a:lnTo>
                <a:lnTo>
                  <a:pt x="1000798" y="808139"/>
                </a:lnTo>
                <a:lnTo>
                  <a:pt x="1022412" y="767299"/>
                </a:lnTo>
                <a:lnTo>
                  <a:pt x="1040522" y="724472"/>
                </a:lnTo>
                <a:lnTo>
                  <a:pt x="1054938" y="679846"/>
                </a:lnTo>
                <a:lnTo>
                  <a:pt x="1065469" y="633611"/>
                </a:lnTo>
                <a:lnTo>
                  <a:pt x="1071927" y="585957"/>
                </a:lnTo>
                <a:lnTo>
                  <a:pt x="1074122" y="537073"/>
                </a:lnTo>
                <a:lnTo>
                  <a:pt x="1071927" y="488188"/>
                </a:lnTo>
                <a:lnTo>
                  <a:pt x="1065469" y="440532"/>
                </a:lnTo>
                <a:lnTo>
                  <a:pt x="1054938" y="394296"/>
                </a:lnTo>
                <a:lnTo>
                  <a:pt x="1040522" y="349668"/>
                </a:lnTo>
                <a:lnTo>
                  <a:pt x="1022412" y="306840"/>
                </a:lnTo>
                <a:lnTo>
                  <a:pt x="1000798" y="265999"/>
                </a:lnTo>
                <a:lnTo>
                  <a:pt x="975868" y="227336"/>
                </a:lnTo>
                <a:lnTo>
                  <a:pt x="947812" y="191041"/>
                </a:lnTo>
                <a:lnTo>
                  <a:pt x="916821" y="157302"/>
                </a:lnTo>
                <a:lnTo>
                  <a:pt x="883083" y="126310"/>
                </a:lnTo>
                <a:lnTo>
                  <a:pt x="846788" y="98255"/>
                </a:lnTo>
                <a:lnTo>
                  <a:pt x="808126" y="73324"/>
                </a:lnTo>
                <a:lnTo>
                  <a:pt x="767287" y="51709"/>
                </a:lnTo>
                <a:lnTo>
                  <a:pt x="724459" y="33599"/>
                </a:lnTo>
                <a:lnTo>
                  <a:pt x="679833" y="19184"/>
                </a:lnTo>
                <a:lnTo>
                  <a:pt x="633598" y="8652"/>
                </a:lnTo>
                <a:lnTo>
                  <a:pt x="585944" y="2194"/>
                </a:lnTo>
                <a:lnTo>
                  <a:pt x="537061" y="0"/>
                </a:lnTo>
                <a:close/>
              </a:path>
            </a:pathLst>
          </a:custGeom>
          <a:solidFill>
            <a:srgbClr val="E4EDD1"/>
          </a:solidFill>
        </p:spPr>
        <p:txBody>
          <a:bodyPr wrap="square" lIns="0" tIns="0" rIns="0" bIns="0" rtlCol="0"/>
          <a:lstStyle/>
          <a:p>
            <a:endParaRPr sz="817"/>
          </a:p>
        </p:txBody>
      </p:sp>
      <p:sp>
        <p:nvSpPr>
          <p:cNvPr id="24" name="object 24"/>
          <p:cNvSpPr/>
          <p:nvPr/>
        </p:nvSpPr>
        <p:spPr>
          <a:xfrm>
            <a:off x="3329191" y="1186154"/>
            <a:ext cx="905150" cy="905150"/>
          </a:xfrm>
          <a:custGeom>
            <a:avLst/>
            <a:gdLst/>
            <a:ahLst/>
            <a:cxnLst/>
            <a:rect l="l" t="t" r="r" b="b"/>
            <a:pathLst>
              <a:path w="895350" h="895350">
                <a:moveTo>
                  <a:pt x="447557" y="0"/>
                </a:moveTo>
                <a:lnTo>
                  <a:pt x="398791" y="2626"/>
                </a:lnTo>
                <a:lnTo>
                  <a:pt x="351546" y="10322"/>
                </a:lnTo>
                <a:lnTo>
                  <a:pt x="306095" y="22817"/>
                </a:lnTo>
                <a:lnTo>
                  <a:pt x="262711" y="39835"/>
                </a:lnTo>
                <a:lnTo>
                  <a:pt x="221667" y="61105"/>
                </a:lnTo>
                <a:lnTo>
                  <a:pt x="183236" y="86353"/>
                </a:lnTo>
                <a:lnTo>
                  <a:pt x="147692" y="115306"/>
                </a:lnTo>
                <a:lnTo>
                  <a:pt x="115306" y="147692"/>
                </a:lnTo>
                <a:lnTo>
                  <a:pt x="86353" y="183236"/>
                </a:lnTo>
                <a:lnTo>
                  <a:pt x="61105" y="221667"/>
                </a:lnTo>
                <a:lnTo>
                  <a:pt x="39835" y="262711"/>
                </a:lnTo>
                <a:lnTo>
                  <a:pt x="22817" y="306095"/>
                </a:lnTo>
                <a:lnTo>
                  <a:pt x="10322" y="351546"/>
                </a:lnTo>
                <a:lnTo>
                  <a:pt x="2626" y="398791"/>
                </a:lnTo>
                <a:lnTo>
                  <a:pt x="0" y="447557"/>
                </a:lnTo>
                <a:lnTo>
                  <a:pt x="2626" y="496323"/>
                </a:lnTo>
                <a:lnTo>
                  <a:pt x="10322" y="543568"/>
                </a:lnTo>
                <a:lnTo>
                  <a:pt x="22817" y="589019"/>
                </a:lnTo>
                <a:lnTo>
                  <a:pt x="39835" y="632402"/>
                </a:lnTo>
                <a:lnTo>
                  <a:pt x="61105" y="673446"/>
                </a:lnTo>
                <a:lnTo>
                  <a:pt x="86353" y="711877"/>
                </a:lnTo>
                <a:lnTo>
                  <a:pt x="115306" y="747422"/>
                </a:lnTo>
                <a:lnTo>
                  <a:pt x="147692" y="779807"/>
                </a:lnTo>
                <a:lnTo>
                  <a:pt x="183236" y="808761"/>
                </a:lnTo>
                <a:lnTo>
                  <a:pt x="221667" y="834009"/>
                </a:lnTo>
                <a:lnTo>
                  <a:pt x="262711" y="855279"/>
                </a:lnTo>
                <a:lnTo>
                  <a:pt x="306095" y="872297"/>
                </a:lnTo>
                <a:lnTo>
                  <a:pt x="351546" y="884791"/>
                </a:lnTo>
                <a:lnTo>
                  <a:pt x="398791" y="892488"/>
                </a:lnTo>
                <a:lnTo>
                  <a:pt x="447557" y="895114"/>
                </a:lnTo>
                <a:lnTo>
                  <a:pt x="496323" y="892488"/>
                </a:lnTo>
                <a:lnTo>
                  <a:pt x="543568" y="884791"/>
                </a:lnTo>
                <a:lnTo>
                  <a:pt x="589019" y="872297"/>
                </a:lnTo>
                <a:lnTo>
                  <a:pt x="632402" y="855279"/>
                </a:lnTo>
                <a:lnTo>
                  <a:pt x="673446" y="834009"/>
                </a:lnTo>
                <a:lnTo>
                  <a:pt x="711877" y="808761"/>
                </a:lnTo>
                <a:lnTo>
                  <a:pt x="747422" y="779807"/>
                </a:lnTo>
                <a:lnTo>
                  <a:pt x="779807" y="747422"/>
                </a:lnTo>
                <a:lnTo>
                  <a:pt x="808761" y="711877"/>
                </a:lnTo>
                <a:lnTo>
                  <a:pt x="834009" y="673446"/>
                </a:lnTo>
                <a:lnTo>
                  <a:pt x="855279" y="632402"/>
                </a:lnTo>
                <a:lnTo>
                  <a:pt x="872297" y="589019"/>
                </a:lnTo>
                <a:lnTo>
                  <a:pt x="884791" y="543568"/>
                </a:lnTo>
                <a:lnTo>
                  <a:pt x="892488" y="496323"/>
                </a:lnTo>
                <a:lnTo>
                  <a:pt x="895114" y="447557"/>
                </a:lnTo>
                <a:lnTo>
                  <a:pt x="892488" y="398791"/>
                </a:lnTo>
                <a:lnTo>
                  <a:pt x="884791" y="351546"/>
                </a:lnTo>
                <a:lnTo>
                  <a:pt x="872297" y="306095"/>
                </a:lnTo>
                <a:lnTo>
                  <a:pt x="855279" y="262711"/>
                </a:lnTo>
                <a:lnTo>
                  <a:pt x="834009" y="221667"/>
                </a:lnTo>
                <a:lnTo>
                  <a:pt x="808761" y="183236"/>
                </a:lnTo>
                <a:lnTo>
                  <a:pt x="779807" y="147692"/>
                </a:lnTo>
                <a:lnTo>
                  <a:pt x="747422" y="115306"/>
                </a:lnTo>
                <a:lnTo>
                  <a:pt x="711877" y="86353"/>
                </a:lnTo>
                <a:lnTo>
                  <a:pt x="673446" y="61105"/>
                </a:lnTo>
                <a:lnTo>
                  <a:pt x="632402" y="39835"/>
                </a:lnTo>
                <a:lnTo>
                  <a:pt x="589019" y="22817"/>
                </a:lnTo>
                <a:lnTo>
                  <a:pt x="543568" y="10322"/>
                </a:lnTo>
                <a:lnTo>
                  <a:pt x="496323" y="2626"/>
                </a:lnTo>
                <a:lnTo>
                  <a:pt x="447557" y="0"/>
                </a:lnTo>
                <a:close/>
              </a:path>
            </a:pathLst>
          </a:custGeom>
          <a:solidFill>
            <a:srgbClr val="91BE37"/>
          </a:solidFill>
        </p:spPr>
        <p:txBody>
          <a:bodyPr wrap="square" lIns="0" tIns="0" rIns="0" bIns="0" rtlCol="0"/>
          <a:lstStyle/>
          <a:p>
            <a:endParaRPr sz="817"/>
          </a:p>
        </p:txBody>
      </p:sp>
      <p:sp>
        <p:nvSpPr>
          <p:cNvPr id="25" name="object 25"/>
          <p:cNvSpPr/>
          <p:nvPr/>
        </p:nvSpPr>
        <p:spPr>
          <a:xfrm>
            <a:off x="3489715" y="1384326"/>
            <a:ext cx="593163" cy="505856"/>
          </a:xfrm>
          <a:custGeom>
            <a:avLst/>
            <a:gdLst/>
            <a:ahLst/>
            <a:cxnLst/>
            <a:rect l="l" t="t" r="r" b="b"/>
            <a:pathLst>
              <a:path w="586740" h="500380">
                <a:moveTo>
                  <a:pt x="79601" y="247493"/>
                </a:moveTo>
                <a:lnTo>
                  <a:pt x="33387" y="247493"/>
                </a:lnTo>
                <a:lnTo>
                  <a:pt x="35125" y="248762"/>
                </a:lnTo>
                <a:lnTo>
                  <a:pt x="35125" y="479756"/>
                </a:lnTo>
                <a:lnTo>
                  <a:pt x="36836" y="487372"/>
                </a:lnTo>
                <a:lnTo>
                  <a:pt x="41501" y="494987"/>
                </a:lnTo>
                <a:lnTo>
                  <a:pt x="48420" y="500064"/>
                </a:lnTo>
                <a:lnTo>
                  <a:pt x="60155" y="500064"/>
                </a:lnTo>
                <a:lnTo>
                  <a:pt x="66881" y="498794"/>
                </a:lnTo>
                <a:lnTo>
                  <a:pt x="73100" y="493718"/>
                </a:lnTo>
                <a:lnTo>
                  <a:pt x="77196" y="486102"/>
                </a:lnTo>
                <a:lnTo>
                  <a:pt x="78672" y="478487"/>
                </a:lnTo>
                <a:lnTo>
                  <a:pt x="78672" y="362990"/>
                </a:lnTo>
                <a:lnTo>
                  <a:pt x="81299" y="360452"/>
                </a:lnTo>
                <a:lnTo>
                  <a:pt x="133805" y="360452"/>
                </a:lnTo>
                <a:lnTo>
                  <a:pt x="133805" y="318568"/>
                </a:lnTo>
                <a:lnTo>
                  <a:pt x="81705" y="318568"/>
                </a:lnTo>
                <a:lnTo>
                  <a:pt x="68581" y="300799"/>
                </a:lnTo>
                <a:lnTo>
                  <a:pt x="66462" y="298261"/>
                </a:lnTo>
                <a:lnTo>
                  <a:pt x="65599" y="293184"/>
                </a:lnTo>
                <a:lnTo>
                  <a:pt x="79601" y="247493"/>
                </a:lnTo>
                <a:close/>
              </a:path>
              <a:path w="586740" h="500380">
                <a:moveTo>
                  <a:pt x="133805" y="360452"/>
                </a:moveTo>
                <a:lnTo>
                  <a:pt x="87797" y="360452"/>
                </a:lnTo>
                <a:lnTo>
                  <a:pt x="90424" y="362990"/>
                </a:lnTo>
                <a:lnTo>
                  <a:pt x="90424" y="479756"/>
                </a:lnTo>
                <a:lnTo>
                  <a:pt x="92135" y="487372"/>
                </a:lnTo>
                <a:lnTo>
                  <a:pt x="96800" y="494987"/>
                </a:lnTo>
                <a:lnTo>
                  <a:pt x="103719" y="500064"/>
                </a:lnTo>
                <a:lnTo>
                  <a:pt x="115454" y="500064"/>
                </a:lnTo>
                <a:lnTo>
                  <a:pt x="122180" y="498794"/>
                </a:lnTo>
                <a:lnTo>
                  <a:pt x="128399" y="493718"/>
                </a:lnTo>
                <a:lnTo>
                  <a:pt x="132495" y="486102"/>
                </a:lnTo>
                <a:lnTo>
                  <a:pt x="133970" y="478487"/>
                </a:lnTo>
                <a:lnTo>
                  <a:pt x="133970" y="390913"/>
                </a:lnTo>
                <a:lnTo>
                  <a:pt x="133805" y="390913"/>
                </a:lnTo>
                <a:lnTo>
                  <a:pt x="133805" y="360452"/>
                </a:lnTo>
                <a:close/>
              </a:path>
              <a:path w="586740" h="500380">
                <a:moveTo>
                  <a:pt x="416062" y="369336"/>
                </a:moveTo>
                <a:lnTo>
                  <a:pt x="304348" y="369336"/>
                </a:lnTo>
                <a:lnTo>
                  <a:pt x="202634" y="456911"/>
                </a:lnTo>
                <a:lnTo>
                  <a:pt x="196499" y="464526"/>
                </a:lnTo>
                <a:lnTo>
                  <a:pt x="193954" y="474680"/>
                </a:lnTo>
                <a:lnTo>
                  <a:pt x="195086" y="483564"/>
                </a:lnTo>
                <a:lnTo>
                  <a:pt x="199981" y="492448"/>
                </a:lnTo>
                <a:lnTo>
                  <a:pt x="207885" y="498794"/>
                </a:lnTo>
                <a:lnTo>
                  <a:pt x="215851" y="500064"/>
                </a:lnTo>
                <a:lnTo>
                  <a:pt x="226795" y="500064"/>
                </a:lnTo>
                <a:lnTo>
                  <a:pt x="235519" y="494987"/>
                </a:lnTo>
                <a:lnTo>
                  <a:pt x="360205" y="387105"/>
                </a:lnTo>
                <a:lnTo>
                  <a:pt x="436700" y="387105"/>
                </a:lnTo>
                <a:lnTo>
                  <a:pt x="416062" y="369336"/>
                </a:lnTo>
                <a:close/>
              </a:path>
              <a:path w="586740" h="500380">
                <a:moveTo>
                  <a:pt x="436700" y="387105"/>
                </a:moveTo>
                <a:lnTo>
                  <a:pt x="360205" y="387105"/>
                </a:lnTo>
                <a:lnTo>
                  <a:pt x="489651" y="498794"/>
                </a:lnTo>
                <a:lnTo>
                  <a:pt x="494220" y="500064"/>
                </a:lnTo>
                <a:lnTo>
                  <a:pt x="509456" y="500064"/>
                </a:lnTo>
                <a:lnTo>
                  <a:pt x="515441" y="498794"/>
                </a:lnTo>
                <a:lnTo>
                  <a:pt x="520429" y="492448"/>
                </a:lnTo>
                <a:lnTo>
                  <a:pt x="525324" y="483564"/>
                </a:lnTo>
                <a:lnTo>
                  <a:pt x="526456" y="474680"/>
                </a:lnTo>
                <a:lnTo>
                  <a:pt x="523911" y="464526"/>
                </a:lnTo>
                <a:lnTo>
                  <a:pt x="517776" y="456911"/>
                </a:lnTo>
                <a:lnTo>
                  <a:pt x="436700" y="387105"/>
                </a:lnTo>
                <a:close/>
              </a:path>
              <a:path w="586740" h="500380">
                <a:moveTo>
                  <a:pt x="201098" y="244955"/>
                </a:moveTo>
                <a:lnTo>
                  <a:pt x="200273" y="244955"/>
                </a:lnTo>
                <a:lnTo>
                  <a:pt x="199855" y="246224"/>
                </a:lnTo>
                <a:lnTo>
                  <a:pt x="167503" y="246224"/>
                </a:lnTo>
                <a:lnTo>
                  <a:pt x="167503" y="310953"/>
                </a:lnTo>
                <a:lnTo>
                  <a:pt x="172130" y="333799"/>
                </a:lnTo>
                <a:lnTo>
                  <a:pt x="184740" y="351567"/>
                </a:lnTo>
                <a:lnTo>
                  <a:pt x="203426" y="364259"/>
                </a:lnTo>
                <a:lnTo>
                  <a:pt x="226279" y="369336"/>
                </a:lnTo>
                <a:lnTo>
                  <a:pt x="494131" y="369336"/>
                </a:lnTo>
                <a:lnTo>
                  <a:pt x="516985" y="364259"/>
                </a:lnTo>
                <a:lnTo>
                  <a:pt x="535670" y="351567"/>
                </a:lnTo>
                <a:lnTo>
                  <a:pt x="547379" y="335068"/>
                </a:lnTo>
                <a:lnTo>
                  <a:pt x="226279" y="335068"/>
                </a:lnTo>
                <a:lnTo>
                  <a:pt x="216487" y="333799"/>
                </a:lnTo>
                <a:lnTo>
                  <a:pt x="208482" y="328722"/>
                </a:lnTo>
                <a:lnTo>
                  <a:pt x="203080" y="319837"/>
                </a:lnTo>
                <a:lnTo>
                  <a:pt x="201098" y="310953"/>
                </a:lnTo>
                <a:lnTo>
                  <a:pt x="201098" y="244955"/>
                </a:lnTo>
                <a:close/>
              </a:path>
              <a:path w="586740" h="500380">
                <a:moveTo>
                  <a:pt x="245647" y="137073"/>
                </a:moveTo>
                <a:lnTo>
                  <a:pt x="233691" y="137073"/>
                </a:lnTo>
                <a:lnTo>
                  <a:pt x="227802" y="139611"/>
                </a:lnTo>
                <a:lnTo>
                  <a:pt x="182873" y="184033"/>
                </a:lnTo>
                <a:lnTo>
                  <a:pt x="30226" y="184033"/>
                </a:lnTo>
                <a:lnTo>
                  <a:pt x="26812" y="185302"/>
                </a:lnTo>
                <a:lnTo>
                  <a:pt x="14381" y="190379"/>
                </a:lnTo>
                <a:lnTo>
                  <a:pt x="4003" y="197994"/>
                </a:lnTo>
                <a:lnTo>
                  <a:pt x="0" y="204340"/>
                </a:lnTo>
                <a:lnTo>
                  <a:pt x="0" y="360452"/>
                </a:lnTo>
                <a:lnTo>
                  <a:pt x="2130" y="361721"/>
                </a:lnTo>
                <a:lnTo>
                  <a:pt x="9196" y="362990"/>
                </a:lnTo>
                <a:lnTo>
                  <a:pt x="10376" y="362990"/>
                </a:lnTo>
                <a:lnTo>
                  <a:pt x="20415" y="361721"/>
                </a:lnTo>
                <a:lnTo>
                  <a:pt x="27358" y="352837"/>
                </a:lnTo>
                <a:lnTo>
                  <a:pt x="27358" y="248762"/>
                </a:lnTo>
                <a:lnTo>
                  <a:pt x="29084" y="247493"/>
                </a:lnTo>
                <a:lnTo>
                  <a:pt x="79601" y="247493"/>
                </a:lnTo>
                <a:lnTo>
                  <a:pt x="83101" y="236070"/>
                </a:lnTo>
                <a:lnTo>
                  <a:pt x="83824" y="234801"/>
                </a:lnTo>
                <a:lnTo>
                  <a:pt x="133805" y="234801"/>
                </a:lnTo>
                <a:lnTo>
                  <a:pt x="133805" y="229724"/>
                </a:lnTo>
                <a:lnTo>
                  <a:pt x="199512" y="229724"/>
                </a:lnTo>
                <a:lnTo>
                  <a:pt x="202431" y="228455"/>
                </a:lnTo>
                <a:lnTo>
                  <a:pt x="203637" y="227186"/>
                </a:lnTo>
                <a:lnTo>
                  <a:pt x="83126" y="227186"/>
                </a:lnTo>
                <a:lnTo>
                  <a:pt x="81705" y="225917"/>
                </a:lnTo>
                <a:lnTo>
                  <a:pt x="68581" y="209417"/>
                </a:lnTo>
                <a:lnTo>
                  <a:pt x="66462" y="206879"/>
                </a:lnTo>
                <a:lnTo>
                  <a:pt x="67173" y="204340"/>
                </a:lnTo>
                <a:lnTo>
                  <a:pt x="228321" y="204340"/>
                </a:lnTo>
                <a:lnTo>
                  <a:pt x="255877" y="177687"/>
                </a:lnTo>
                <a:lnTo>
                  <a:pt x="261100" y="170072"/>
                </a:lnTo>
                <a:lnTo>
                  <a:pt x="262919" y="161188"/>
                </a:lnTo>
                <a:lnTo>
                  <a:pt x="261319" y="152303"/>
                </a:lnTo>
                <a:lnTo>
                  <a:pt x="256283" y="144688"/>
                </a:lnTo>
                <a:lnTo>
                  <a:pt x="251714" y="139611"/>
                </a:lnTo>
                <a:lnTo>
                  <a:pt x="245647" y="137073"/>
                </a:lnTo>
                <a:close/>
              </a:path>
              <a:path w="586740" h="500380">
                <a:moveTo>
                  <a:pt x="552907" y="101535"/>
                </a:moveTo>
                <a:lnTo>
                  <a:pt x="519286" y="101535"/>
                </a:lnTo>
                <a:lnTo>
                  <a:pt x="519312" y="310953"/>
                </a:lnTo>
                <a:lnTo>
                  <a:pt x="517330" y="319837"/>
                </a:lnTo>
                <a:lnTo>
                  <a:pt x="511928" y="328722"/>
                </a:lnTo>
                <a:lnTo>
                  <a:pt x="503923" y="333799"/>
                </a:lnTo>
                <a:lnTo>
                  <a:pt x="494131" y="335068"/>
                </a:lnTo>
                <a:lnTo>
                  <a:pt x="547379" y="335068"/>
                </a:lnTo>
                <a:lnTo>
                  <a:pt x="548280" y="333799"/>
                </a:lnTo>
                <a:lnTo>
                  <a:pt x="552907" y="310953"/>
                </a:lnTo>
                <a:lnTo>
                  <a:pt x="552907" y="101535"/>
                </a:lnTo>
                <a:close/>
              </a:path>
              <a:path w="586740" h="500380">
                <a:moveTo>
                  <a:pt x="133805" y="234801"/>
                </a:moveTo>
                <a:lnTo>
                  <a:pt x="85271" y="234801"/>
                </a:lnTo>
                <a:lnTo>
                  <a:pt x="85995" y="236070"/>
                </a:lnTo>
                <a:lnTo>
                  <a:pt x="102393" y="289377"/>
                </a:lnTo>
                <a:lnTo>
                  <a:pt x="103497" y="293184"/>
                </a:lnTo>
                <a:lnTo>
                  <a:pt x="102634" y="298261"/>
                </a:lnTo>
                <a:lnTo>
                  <a:pt x="87366" y="318568"/>
                </a:lnTo>
                <a:lnTo>
                  <a:pt x="133805" y="318568"/>
                </a:lnTo>
                <a:lnTo>
                  <a:pt x="133805" y="234801"/>
                </a:lnTo>
                <a:close/>
              </a:path>
              <a:path w="586740" h="500380">
                <a:moveTo>
                  <a:pt x="337803" y="208148"/>
                </a:moveTo>
                <a:lnTo>
                  <a:pt x="316710" y="208148"/>
                </a:lnTo>
                <a:lnTo>
                  <a:pt x="360954" y="261454"/>
                </a:lnTo>
                <a:lnTo>
                  <a:pt x="359025" y="265262"/>
                </a:lnTo>
                <a:lnTo>
                  <a:pt x="357895" y="269070"/>
                </a:lnTo>
                <a:lnTo>
                  <a:pt x="357895" y="272877"/>
                </a:lnTo>
                <a:lnTo>
                  <a:pt x="359708" y="281762"/>
                </a:lnTo>
                <a:lnTo>
                  <a:pt x="364652" y="289377"/>
                </a:lnTo>
                <a:lnTo>
                  <a:pt x="371983" y="294453"/>
                </a:lnTo>
                <a:lnTo>
                  <a:pt x="380956" y="295723"/>
                </a:lnTo>
                <a:lnTo>
                  <a:pt x="389930" y="294453"/>
                </a:lnTo>
                <a:lnTo>
                  <a:pt x="397261" y="289377"/>
                </a:lnTo>
                <a:lnTo>
                  <a:pt x="402205" y="281762"/>
                </a:lnTo>
                <a:lnTo>
                  <a:pt x="404018" y="272877"/>
                </a:lnTo>
                <a:lnTo>
                  <a:pt x="404018" y="269070"/>
                </a:lnTo>
                <a:lnTo>
                  <a:pt x="402812" y="265262"/>
                </a:lnTo>
                <a:lnTo>
                  <a:pt x="400769" y="261454"/>
                </a:lnTo>
                <a:lnTo>
                  <a:pt x="408824" y="251301"/>
                </a:lnTo>
                <a:lnTo>
                  <a:pt x="373557" y="251301"/>
                </a:lnTo>
                <a:lnTo>
                  <a:pt x="337803" y="208148"/>
                </a:lnTo>
                <a:close/>
              </a:path>
              <a:path w="586740" h="500380">
                <a:moveTo>
                  <a:pt x="264647" y="227186"/>
                </a:moveTo>
                <a:lnTo>
                  <a:pt x="259215" y="227186"/>
                </a:lnTo>
                <a:lnTo>
                  <a:pt x="250236" y="228455"/>
                </a:lnTo>
                <a:lnTo>
                  <a:pt x="242906" y="233532"/>
                </a:lnTo>
                <a:lnTo>
                  <a:pt x="237965" y="241147"/>
                </a:lnTo>
                <a:lnTo>
                  <a:pt x="236154" y="250032"/>
                </a:lnTo>
                <a:lnTo>
                  <a:pt x="237965" y="258916"/>
                </a:lnTo>
                <a:lnTo>
                  <a:pt x="242906" y="266531"/>
                </a:lnTo>
                <a:lnTo>
                  <a:pt x="250236" y="271608"/>
                </a:lnTo>
                <a:lnTo>
                  <a:pt x="259215" y="272877"/>
                </a:lnTo>
                <a:lnTo>
                  <a:pt x="268189" y="271608"/>
                </a:lnTo>
                <a:lnTo>
                  <a:pt x="275519" y="266531"/>
                </a:lnTo>
                <a:lnTo>
                  <a:pt x="280463" y="258916"/>
                </a:lnTo>
                <a:lnTo>
                  <a:pt x="282276" y="250032"/>
                </a:lnTo>
                <a:lnTo>
                  <a:pt x="282276" y="246224"/>
                </a:lnTo>
                <a:lnTo>
                  <a:pt x="281261" y="242416"/>
                </a:lnTo>
                <a:lnTo>
                  <a:pt x="279484" y="238609"/>
                </a:lnTo>
                <a:lnTo>
                  <a:pt x="288462" y="228455"/>
                </a:lnTo>
                <a:lnTo>
                  <a:pt x="267122" y="228455"/>
                </a:lnTo>
                <a:lnTo>
                  <a:pt x="264647" y="227186"/>
                </a:lnTo>
                <a:close/>
              </a:path>
              <a:path w="586740" h="500380">
                <a:moveTo>
                  <a:pt x="385792" y="250032"/>
                </a:moveTo>
                <a:lnTo>
                  <a:pt x="375880" y="250032"/>
                </a:lnTo>
                <a:lnTo>
                  <a:pt x="373557" y="251301"/>
                </a:lnTo>
                <a:lnTo>
                  <a:pt x="388026" y="251301"/>
                </a:lnTo>
                <a:lnTo>
                  <a:pt x="385792" y="250032"/>
                </a:lnTo>
                <a:close/>
              </a:path>
              <a:path w="586740" h="500380">
                <a:moveTo>
                  <a:pt x="461208" y="149765"/>
                </a:moveTo>
                <a:lnTo>
                  <a:pt x="452227" y="151034"/>
                </a:lnTo>
                <a:lnTo>
                  <a:pt x="444892" y="156111"/>
                </a:lnTo>
                <a:lnTo>
                  <a:pt x="439947" y="163726"/>
                </a:lnTo>
                <a:lnTo>
                  <a:pt x="438134" y="172610"/>
                </a:lnTo>
                <a:lnTo>
                  <a:pt x="438134" y="176418"/>
                </a:lnTo>
                <a:lnTo>
                  <a:pt x="439340" y="180226"/>
                </a:lnTo>
                <a:lnTo>
                  <a:pt x="441383" y="184033"/>
                </a:lnTo>
                <a:lnTo>
                  <a:pt x="388026" y="251301"/>
                </a:lnTo>
                <a:lnTo>
                  <a:pt x="408824" y="251301"/>
                </a:lnTo>
                <a:lnTo>
                  <a:pt x="454138" y="194187"/>
                </a:lnTo>
                <a:lnTo>
                  <a:pt x="470180" y="194187"/>
                </a:lnTo>
                <a:lnTo>
                  <a:pt x="477506" y="189110"/>
                </a:lnTo>
                <a:lnTo>
                  <a:pt x="482445" y="181495"/>
                </a:lnTo>
                <a:lnTo>
                  <a:pt x="484256" y="172610"/>
                </a:lnTo>
                <a:lnTo>
                  <a:pt x="482445" y="163726"/>
                </a:lnTo>
                <a:lnTo>
                  <a:pt x="477506" y="156111"/>
                </a:lnTo>
                <a:lnTo>
                  <a:pt x="470180" y="151034"/>
                </a:lnTo>
                <a:lnTo>
                  <a:pt x="461208" y="149765"/>
                </a:lnTo>
                <a:close/>
              </a:path>
              <a:path w="586740" h="500380">
                <a:moveTo>
                  <a:pt x="311785" y="162457"/>
                </a:moveTo>
                <a:lnTo>
                  <a:pt x="302811" y="163726"/>
                </a:lnTo>
                <a:lnTo>
                  <a:pt x="295481" y="168803"/>
                </a:lnTo>
                <a:lnTo>
                  <a:pt x="290537" y="176418"/>
                </a:lnTo>
                <a:lnTo>
                  <a:pt x="288724" y="185302"/>
                </a:lnTo>
                <a:lnTo>
                  <a:pt x="288724" y="190379"/>
                </a:lnTo>
                <a:lnTo>
                  <a:pt x="290260" y="195456"/>
                </a:lnTo>
                <a:lnTo>
                  <a:pt x="292849" y="197994"/>
                </a:lnTo>
                <a:lnTo>
                  <a:pt x="267122" y="228455"/>
                </a:lnTo>
                <a:lnTo>
                  <a:pt x="288462" y="228455"/>
                </a:lnTo>
                <a:lnTo>
                  <a:pt x="306416" y="208148"/>
                </a:lnTo>
                <a:lnTo>
                  <a:pt x="337803" y="208148"/>
                </a:lnTo>
                <a:lnTo>
                  <a:pt x="330442" y="199264"/>
                </a:lnTo>
                <a:lnTo>
                  <a:pt x="333197" y="195456"/>
                </a:lnTo>
                <a:lnTo>
                  <a:pt x="334846" y="190379"/>
                </a:lnTo>
                <a:lnTo>
                  <a:pt x="334846" y="185302"/>
                </a:lnTo>
                <a:lnTo>
                  <a:pt x="333033" y="176418"/>
                </a:lnTo>
                <a:lnTo>
                  <a:pt x="328090" y="168803"/>
                </a:lnTo>
                <a:lnTo>
                  <a:pt x="320759" y="163726"/>
                </a:lnTo>
                <a:lnTo>
                  <a:pt x="311785" y="162457"/>
                </a:lnTo>
                <a:close/>
              </a:path>
              <a:path w="586740" h="500380">
                <a:moveTo>
                  <a:pt x="228321" y="204340"/>
                </a:moveTo>
                <a:lnTo>
                  <a:pt x="101923" y="204340"/>
                </a:lnTo>
                <a:lnTo>
                  <a:pt x="102634" y="206879"/>
                </a:lnTo>
                <a:lnTo>
                  <a:pt x="87366" y="225917"/>
                </a:lnTo>
                <a:lnTo>
                  <a:pt x="85957" y="227186"/>
                </a:lnTo>
                <a:lnTo>
                  <a:pt x="204792" y="227186"/>
                </a:lnTo>
                <a:lnTo>
                  <a:pt x="206366" y="225917"/>
                </a:lnTo>
                <a:lnTo>
                  <a:pt x="207482" y="224648"/>
                </a:lnTo>
                <a:lnTo>
                  <a:pt x="208523" y="223378"/>
                </a:lnTo>
                <a:lnTo>
                  <a:pt x="228321" y="204340"/>
                </a:lnTo>
                <a:close/>
              </a:path>
              <a:path w="586740" h="500380">
                <a:moveTo>
                  <a:pt x="470180" y="194187"/>
                </a:moveTo>
                <a:lnTo>
                  <a:pt x="454138" y="194187"/>
                </a:lnTo>
                <a:lnTo>
                  <a:pt x="456372" y="195456"/>
                </a:lnTo>
                <a:lnTo>
                  <a:pt x="461208" y="195456"/>
                </a:lnTo>
                <a:lnTo>
                  <a:pt x="470180" y="194187"/>
                </a:lnTo>
                <a:close/>
              </a:path>
              <a:path w="586740" h="500380">
                <a:moveTo>
                  <a:pt x="84548" y="81228"/>
                </a:moveTo>
                <a:lnTo>
                  <a:pt x="66219" y="83767"/>
                </a:lnTo>
                <a:lnTo>
                  <a:pt x="51252" y="93920"/>
                </a:lnTo>
                <a:lnTo>
                  <a:pt x="41161" y="109151"/>
                </a:lnTo>
                <a:lnTo>
                  <a:pt x="37461" y="128189"/>
                </a:lnTo>
                <a:lnTo>
                  <a:pt x="41161" y="145957"/>
                </a:lnTo>
                <a:lnTo>
                  <a:pt x="51252" y="161188"/>
                </a:lnTo>
                <a:lnTo>
                  <a:pt x="66219" y="171341"/>
                </a:lnTo>
                <a:lnTo>
                  <a:pt x="84548" y="175149"/>
                </a:lnTo>
                <a:lnTo>
                  <a:pt x="102875" y="171341"/>
                </a:lnTo>
                <a:lnTo>
                  <a:pt x="117837" y="161188"/>
                </a:lnTo>
                <a:lnTo>
                  <a:pt x="127924" y="145957"/>
                </a:lnTo>
                <a:lnTo>
                  <a:pt x="131622" y="128189"/>
                </a:lnTo>
                <a:lnTo>
                  <a:pt x="127924" y="109151"/>
                </a:lnTo>
                <a:lnTo>
                  <a:pt x="117837" y="93920"/>
                </a:lnTo>
                <a:lnTo>
                  <a:pt x="102875" y="83767"/>
                </a:lnTo>
                <a:lnTo>
                  <a:pt x="84548" y="81228"/>
                </a:lnTo>
                <a:close/>
              </a:path>
              <a:path w="586740" h="500380">
                <a:moveTo>
                  <a:pt x="201098" y="101535"/>
                </a:moveTo>
                <a:lnTo>
                  <a:pt x="167503" y="101535"/>
                </a:lnTo>
                <a:lnTo>
                  <a:pt x="167503" y="167534"/>
                </a:lnTo>
                <a:lnTo>
                  <a:pt x="176311" y="167534"/>
                </a:lnTo>
                <a:lnTo>
                  <a:pt x="201098" y="143419"/>
                </a:lnTo>
                <a:lnTo>
                  <a:pt x="201098" y="101535"/>
                </a:lnTo>
                <a:close/>
              </a:path>
              <a:path w="586740" h="500380">
                <a:moveTo>
                  <a:pt x="360205" y="0"/>
                </a:moveTo>
                <a:lnTo>
                  <a:pt x="346313" y="2538"/>
                </a:lnTo>
                <a:lnTo>
                  <a:pt x="334969" y="10153"/>
                </a:lnTo>
                <a:lnTo>
                  <a:pt x="327320" y="21576"/>
                </a:lnTo>
                <a:lnTo>
                  <a:pt x="324515" y="35537"/>
                </a:lnTo>
                <a:lnTo>
                  <a:pt x="324515" y="38075"/>
                </a:lnTo>
                <a:lnTo>
                  <a:pt x="324744" y="40614"/>
                </a:lnTo>
                <a:lnTo>
                  <a:pt x="325112" y="41883"/>
                </a:lnTo>
                <a:lnTo>
                  <a:pt x="154912" y="41883"/>
                </a:lnTo>
                <a:lnTo>
                  <a:pt x="146760" y="44421"/>
                </a:lnTo>
                <a:lnTo>
                  <a:pt x="140085" y="48229"/>
                </a:lnTo>
                <a:lnTo>
                  <a:pt x="135576" y="54575"/>
                </a:lnTo>
                <a:lnTo>
                  <a:pt x="133920" y="63459"/>
                </a:lnTo>
                <a:lnTo>
                  <a:pt x="133920" y="79959"/>
                </a:lnTo>
                <a:lnTo>
                  <a:pt x="135576" y="87574"/>
                </a:lnTo>
                <a:lnTo>
                  <a:pt x="140085" y="95189"/>
                </a:lnTo>
                <a:lnTo>
                  <a:pt x="146760" y="98997"/>
                </a:lnTo>
                <a:lnTo>
                  <a:pt x="154912" y="101535"/>
                </a:lnTo>
                <a:lnTo>
                  <a:pt x="565498" y="101535"/>
                </a:lnTo>
                <a:lnTo>
                  <a:pt x="573650" y="98997"/>
                </a:lnTo>
                <a:lnTo>
                  <a:pt x="580325" y="95189"/>
                </a:lnTo>
                <a:lnTo>
                  <a:pt x="584834" y="87574"/>
                </a:lnTo>
                <a:lnTo>
                  <a:pt x="586490" y="79959"/>
                </a:lnTo>
                <a:lnTo>
                  <a:pt x="586490" y="63459"/>
                </a:lnTo>
                <a:lnTo>
                  <a:pt x="584834" y="54575"/>
                </a:lnTo>
                <a:lnTo>
                  <a:pt x="583933" y="53306"/>
                </a:lnTo>
                <a:lnTo>
                  <a:pt x="350876" y="53306"/>
                </a:lnTo>
                <a:lnTo>
                  <a:pt x="343325" y="45691"/>
                </a:lnTo>
                <a:lnTo>
                  <a:pt x="343325" y="26653"/>
                </a:lnTo>
                <a:lnTo>
                  <a:pt x="350876" y="19037"/>
                </a:lnTo>
                <a:lnTo>
                  <a:pt x="391390" y="19037"/>
                </a:lnTo>
                <a:lnTo>
                  <a:pt x="385441" y="10153"/>
                </a:lnTo>
                <a:lnTo>
                  <a:pt x="374097" y="2538"/>
                </a:lnTo>
                <a:lnTo>
                  <a:pt x="360205" y="0"/>
                </a:lnTo>
                <a:close/>
              </a:path>
              <a:path w="586740" h="500380">
                <a:moveTo>
                  <a:pt x="391390" y="19037"/>
                </a:moveTo>
                <a:lnTo>
                  <a:pt x="369534" y="19037"/>
                </a:lnTo>
                <a:lnTo>
                  <a:pt x="377085" y="26653"/>
                </a:lnTo>
                <a:lnTo>
                  <a:pt x="377085" y="45691"/>
                </a:lnTo>
                <a:lnTo>
                  <a:pt x="369534" y="53306"/>
                </a:lnTo>
                <a:lnTo>
                  <a:pt x="583933" y="53306"/>
                </a:lnTo>
                <a:lnTo>
                  <a:pt x="580325" y="48229"/>
                </a:lnTo>
                <a:lnTo>
                  <a:pt x="573650" y="44421"/>
                </a:lnTo>
                <a:lnTo>
                  <a:pt x="565498" y="41883"/>
                </a:lnTo>
                <a:lnTo>
                  <a:pt x="395298" y="41883"/>
                </a:lnTo>
                <a:lnTo>
                  <a:pt x="395666" y="40614"/>
                </a:lnTo>
                <a:lnTo>
                  <a:pt x="395895" y="38075"/>
                </a:lnTo>
                <a:lnTo>
                  <a:pt x="395895" y="35537"/>
                </a:lnTo>
                <a:lnTo>
                  <a:pt x="393090" y="21576"/>
                </a:lnTo>
                <a:lnTo>
                  <a:pt x="391390" y="19037"/>
                </a:lnTo>
                <a:close/>
              </a:path>
            </a:pathLst>
          </a:custGeom>
          <a:solidFill>
            <a:srgbClr val="FFFFFF"/>
          </a:solidFill>
        </p:spPr>
        <p:txBody>
          <a:bodyPr wrap="square" lIns="0" tIns="0" rIns="0" bIns="0" rtlCol="0"/>
          <a:lstStyle/>
          <a:p>
            <a:endParaRPr sz="817"/>
          </a:p>
        </p:txBody>
      </p:sp>
      <p:sp>
        <p:nvSpPr>
          <p:cNvPr id="26" name="object 26"/>
          <p:cNvSpPr txBox="1"/>
          <p:nvPr/>
        </p:nvSpPr>
        <p:spPr>
          <a:xfrm>
            <a:off x="3200400" y="2261960"/>
            <a:ext cx="1174108" cy="436705"/>
          </a:xfrm>
          <a:prstGeom prst="rect">
            <a:avLst/>
          </a:prstGeom>
        </p:spPr>
        <p:txBody>
          <a:bodyPr vert="horz" wrap="square" lIns="0" tIns="5762" rIns="0" bIns="0" rtlCol="0">
            <a:spAutoFit/>
          </a:bodyPr>
          <a:lstStyle/>
          <a:p>
            <a:pPr algn="ctr">
              <a:spcBef>
                <a:spcPts val="46"/>
              </a:spcBef>
            </a:pPr>
            <a:r>
              <a:rPr sz="1400" b="1" spc="-41" dirty="0">
                <a:solidFill>
                  <a:srgbClr val="58595B"/>
                </a:solidFill>
                <a:latin typeface="Lucida Sans"/>
                <a:cs typeface="Lucida Sans"/>
              </a:rPr>
              <a:t>160</a:t>
            </a:r>
            <a:endParaRPr sz="1400" dirty="0">
              <a:latin typeface="Lucida Sans"/>
              <a:cs typeface="Lucida Sans"/>
            </a:endParaRPr>
          </a:p>
          <a:p>
            <a:pPr algn="ctr"/>
            <a:r>
              <a:rPr sz="1400" b="1" spc="-32" dirty="0">
                <a:solidFill>
                  <a:srgbClr val="91BE37"/>
                </a:solidFill>
                <a:latin typeface="Lucida Sans"/>
                <a:cs typeface="Lucida Sans"/>
              </a:rPr>
              <a:t>PR</a:t>
            </a:r>
            <a:r>
              <a:rPr sz="1400" b="1" spc="-11" dirty="0">
                <a:solidFill>
                  <a:srgbClr val="91BE37"/>
                </a:solidFill>
                <a:latin typeface="Lucida Sans"/>
                <a:cs typeface="Lucida Sans"/>
              </a:rPr>
              <a:t>O</a:t>
            </a:r>
            <a:r>
              <a:rPr sz="1400" b="1" spc="10" dirty="0">
                <a:solidFill>
                  <a:srgbClr val="91BE37"/>
                </a:solidFill>
                <a:latin typeface="Lucida Sans"/>
                <a:cs typeface="Lucida Sans"/>
              </a:rPr>
              <a:t>G</a:t>
            </a:r>
            <a:r>
              <a:rPr sz="1400" b="1" spc="-23" dirty="0">
                <a:solidFill>
                  <a:srgbClr val="91BE37"/>
                </a:solidFill>
                <a:latin typeface="Lucida Sans"/>
                <a:cs typeface="Lucida Sans"/>
              </a:rPr>
              <a:t>R</a:t>
            </a:r>
            <a:r>
              <a:rPr sz="1400" b="1" spc="-18" dirty="0">
                <a:solidFill>
                  <a:srgbClr val="91BE37"/>
                </a:solidFill>
                <a:latin typeface="Lucida Sans"/>
                <a:cs typeface="Lucida Sans"/>
              </a:rPr>
              <a:t>A</a:t>
            </a:r>
            <a:r>
              <a:rPr sz="1400" b="1" spc="-10" dirty="0">
                <a:solidFill>
                  <a:srgbClr val="91BE37"/>
                </a:solidFill>
                <a:latin typeface="Lucida Sans"/>
                <a:cs typeface="Lucida Sans"/>
              </a:rPr>
              <a:t>M</a:t>
            </a:r>
            <a:r>
              <a:rPr lang="en-CA" sz="1400" b="1" spc="-10" dirty="0">
                <a:solidFill>
                  <a:srgbClr val="91BE37"/>
                </a:solidFill>
                <a:latin typeface="Lucida Sans"/>
                <a:cs typeface="Lucida Sans"/>
              </a:rPr>
              <a:t>A</a:t>
            </a:r>
            <a:r>
              <a:rPr sz="1400" b="1" spc="-14" dirty="0">
                <a:solidFill>
                  <a:srgbClr val="91BE37"/>
                </a:solidFill>
                <a:latin typeface="Lucida Sans"/>
                <a:cs typeface="Lucida Sans"/>
              </a:rPr>
              <a:t>S</a:t>
            </a:r>
            <a:endParaRPr sz="1400" dirty="0">
              <a:latin typeface="Lucida Sans"/>
              <a:cs typeface="Lucida Sans"/>
            </a:endParaRPr>
          </a:p>
        </p:txBody>
      </p:sp>
      <p:sp>
        <p:nvSpPr>
          <p:cNvPr id="27" name="object 27"/>
          <p:cNvSpPr txBox="1"/>
          <p:nvPr/>
        </p:nvSpPr>
        <p:spPr>
          <a:xfrm>
            <a:off x="7620000" y="2250790"/>
            <a:ext cx="1419184" cy="873410"/>
          </a:xfrm>
          <a:prstGeom prst="rect">
            <a:avLst/>
          </a:prstGeom>
        </p:spPr>
        <p:txBody>
          <a:bodyPr vert="horz" wrap="square" lIns="0" tIns="11523" rIns="0" bIns="0" rtlCol="0">
            <a:spAutoFit/>
          </a:bodyPr>
          <a:lstStyle/>
          <a:p>
            <a:pPr marL="5762" marR="2304" indent="40044" algn="ctr">
              <a:spcBef>
                <a:spcPts val="91"/>
              </a:spcBef>
            </a:pPr>
            <a:r>
              <a:rPr sz="1400" b="1" spc="-10" dirty="0">
                <a:solidFill>
                  <a:srgbClr val="58595B"/>
                </a:solidFill>
                <a:latin typeface="Lucida Sans"/>
                <a:cs typeface="Lucida Sans"/>
              </a:rPr>
              <a:t>2 </a:t>
            </a:r>
            <a:r>
              <a:rPr sz="1400" b="1" spc="-11" dirty="0">
                <a:solidFill>
                  <a:srgbClr val="58595B"/>
                </a:solidFill>
                <a:latin typeface="Lucida Sans"/>
                <a:cs typeface="Lucida Sans"/>
              </a:rPr>
              <a:t>CAMP</a:t>
            </a:r>
            <a:r>
              <a:rPr lang="en-CA" sz="1400" b="1" spc="-11" dirty="0">
                <a:solidFill>
                  <a:srgbClr val="58595B"/>
                </a:solidFill>
                <a:latin typeface="Lucida Sans"/>
                <a:cs typeface="Lucida Sans"/>
              </a:rPr>
              <a:t>OS EM </a:t>
            </a:r>
            <a:r>
              <a:rPr sz="1400" b="1" spc="-23" dirty="0">
                <a:solidFill>
                  <a:srgbClr val="58595B"/>
                </a:solidFill>
                <a:latin typeface="Lucida Sans"/>
                <a:cs typeface="Lucida Sans"/>
              </a:rPr>
              <a:t>VICTORIA: </a:t>
            </a:r>
            <a:r>
              <a:rPr sz="1400" b="1" spc="-23" dirty="0">
                <a:solidFill>
                  <a:srgbClr val="91BE37"/>
                </a:solidFill>
                <a:latin typeface="Lucida Sans"/>
                <a:cs typeface="Lucida Sans"/>
              </a:rPr>
              <a:t> </a:t>
            </a:r>
            <a:r>
              <a:rPr sz="1400" b="1" spc="-11" dirty="0">
                <a:solidFill>
                  <a:srgbClr val="91BE37"/>
                </a:solidFill>
                <a:latin typeface="Lucida Sans"/>
                <a:cs typeface="Lucida Sans"/>
              </a:rPr>
              <a:t>LANSDOWNE </a:t>
            </a:r>
            <a:r>
              <a:rPr sz="1400" b="1" spc="4" dirty="0">
                <a:solidFill>
                  <a:srgbClr val="91BE37"/>
                </a:solidFill>
                <a:latin typeface="Lucida Sans"/>
                <a:cs typeface="Lucida Sans"/>
              </a:rPr>
              <a:t>&amp;</a:t>
            </a:r>
            <a:r>
              <a:rPr sz="1400" b="1" spc="-88" dirty="0">
                <a:solidFill>
                  <a:srgbClr val="91BE37"/>
                </a:solidFill>
                <a:latin typeface="Lucida Sans"/>
                <a:cs typeface="Lucida Sans"/>
              </a:rPr>
              <a:t> </a:t>
            </a:r>
            <a:r>
              <a:rPr sz="1400" b="1" spc="-25" dirty="0">
                <a:solidFill>
                  <a:srgbClr val="91BE37"/>
                </a:solidFill>
                <a:latin typeface="Lucida Sans"/>
                <a:cs typeface="Lucida Sans"/>
              </a:rPr>
              <a:t>INTERURBAN</a:t>
            </a:r>
            <a:endParaRPr sz="1400" dirty="0">
              <a:latin typeface="Lucida Sans"/>
              <a:cs typeface="Lucida Sans"/>
            </a:endParaRPr>
          </a:p>
        </p:txBody>
      </p:sp>
      <p:sp>
        <p:nvSpPr>
          <p:cNvPr id="28" name="object 28"/>
          <p:cNvSpPr/>
          <p:nvPr/>
        </p:nvSpPr>
        <p:spPr>
          <a:xfrm>
            <a:off x="7795185" y="1095660"/>
            <a:ext cx="1086182" cy="1086182"/>
          </a:xfrm>
          <a:custGeom>
            <a:avLst/>
            <a:gdLst/>
            <a:ahLst/>
            <a:cxnLst/>
            <a:rect l="l" t="t" r="r" b="b"/>
            <a:pathLst>
              <a:path w="1074419" h="1074420">
                <a:moveTo>
                  <a:pt x="537061" y="0"/>
                </a:moveTo>
                <a:lnTo>
                  <a:pt x="488177" y="2194"/>
                </a:lnTo>
                <a:lnTo>
                  <a:pt x="440523" y="8652"/>
                </a:lnTo>
                <a:lnTo>
                  <a:pt x="394288" y="19184"/>
                </a:lnTo>
                <a:lnTo>
                  <a:pt x="349662" y="33599"/>
                </a:lnTo>
                <a:lnTo>
                  <a:pt x="306835" y="51709"/>
                </a:lnTo>
                <a:lnTo>
                  <a:pt x="265995" y="73324"/>
                </a:lnTo>
                <a:lnTo>
                  <a:pt x="227333" y="98255"/>
                </a:lnTo>
                <a:lnTo>
                  <a:pt x="191039" y="126310"/>
                </a:lnTo>
                <a:lnTo>
                  <a:pt x="157301" y="157302"/>
                </a:lnTo>
                <a:lnTo>
                  <a:pt x="126309" y="191041"/>
                </a:lnTo>
                <a:lnTo>
                  <a:pt x="98254" y="227336"/>
                </a:lnTo>
                <a:lnTo>
                  <a:pt x="73324" y="265999"/>
                </a:lnTo>
                <a:lnTo>
                  <a:pt x="51709" y="306840"/>
                </a:lnTo>
                <a:lnTo>
                  <a:pt x="33599" y="349668"/>
                </a:lnTo>
                <a:lnTo>
                  <a:pt x="19184" y="394296"/>
                </a:lnTo>
                <a:lnTo>
                  <a:pt x="8652" y="440532"/>
                </a:lnTo>
                <a:lnTo>
                  <a:pt x="2194" y="488188"/>
                </a:lnTo>
                <a:lnTo>
                  <a:pt x="0" y="537073"/>
                </a:lnTo>
                <a:lnTo>
                  <a:pt x="2194" y="585957"/>
                </a:lnTo>
                <a:lnTo>
                  <a:pt x="8652" y="633611"/>
                </a:lnTo>
                <a:lnTo>
                  <a:pt x="19184" y="679846"/>
                </a:lnTo>
                <a:lnTo>
                  <a:pt x="33599" y="724472"/>
                </a:lnTo>
                <a:lnTo>
                  <a:pt x="51709" y="767299"/>
                </a:lnTo>
                <a:lnTo>
                  <a:pt x="73324" y="808139"/>
                </a:lnTo>
                <a:lnTo>
                  <a:pt x="98254" y="846801"/>
                </a:lnTo>
                <a:lnTo>
                  <a:pt x="126309" y="883095"/>
                </a:lnTo>
                <a:lnTo>
                  <a:pt x="157301" y="916833"/>
                </a:lnTo>
                <a:lnTo>
                  <a:pt x="191039" y="947825"/>
                </a:lnTo>
                <a:lnTo>
                  <a:pt x="227333" y="975880"/>
                </a:lnTo>
                <a:lnTo>
                  <a:pt x="265995" y="1000810"/>
                </a:lnTo>
                <a:lnTo>
                  <a:pt x="306835" y="1022425"/>
                </a:lnTo>
                <a:lnTo>
                  <a:pt x="349662" y="1040535"/>
                </a:lnTo>
                <a:lnTo>
                  <a:pt x="394288" y="1054950"/>
                </a:lnTo>
                <a:lnTo>
                  <a:pt x="440523" y="1065482"/>
                </a:lnTo>
                <a:lnTo>
                  <a:pt x="488177" y="1071940"/>
                </a:lnTo>
                <a:lnTo>
                  <a:pt x="537061" y="1074135"/>
                </a:lnTo>
                <a:lnTo>
                  <a:pt x="585944" y="1071940"/>
                </a:lnTo>
                <a:lnTo>
                  <a:pt x="633598" y="1065482"/>
                </a:lnTo>
                <a:lnTo>
                  <a:pt x="679833" y="1054950"/>
                </a:lnTo>
                <a:lnTo>
                  <a:pt x="724459" y="1040535"/>
                </a:lnTo>
                <a:lnTo>
                  <a:pt x="767287" y="1022425"/>
                </a:lnTo>
                <a:lnTo>
                  <a:pt x="808126" y="1000810"/>
                </a:lnTo>
                <a:lnTo>
                  <a:pt x="846788" y="975880"/>
                </a:lnTo>
                <a:lnTo>
                  <a:pt x="883083" y="947825"/>
                </a:lnTo>
                <a:lnTo>
                  <a:pt x="916821" y="916833"/>
                </a:lnTo>
                <a:lnTo>
                  <a:pt x="947812" y="883095"/>
                </a:lnTo>
                <a:lnTo>
                  <a:pt x="975868" y="846801"/>
                </a:lnTo>
                <a:lnTo>
                  <a:pt x="1000798" y="808139"/>
                </a:lnTo>
                <a:lnTo>
                  <a:pt x="1022412" y="767299"/>
                </a:lnTo>
                <a:lnTo>
                  <a:pt x="1040522" y="724472"/>
                </a:lnTo>
                <a:lnTo>
                  <a:pt x="1054938" y="679846"/>
                </a:lnTo>
                <a:lnTo>
                  <a:pt x="1065469" y="633611"/>
                </a:lnTo>
                <a:lnTo>
                  <a:pt x="1071927" y="585957"/>
                </a:lnTo>
                <a:lnTo>
                  <a:pt x="1074122" y="537073"/>
                </a:lnTo>
                <a:lnTo>
                  <a:pt x="1071927" y="488188"/>
                </a:lnTo>
                <a:lnTo>
                  <a:pt x="1065469" y="440532"/>
                </a:lnTo>
                <a:lnTo>
                  <a:pt x="1054938" y="394296"/>
                </a:lnTo>
                <a:lnTo>
                  <a:pt x="1040522" y="349668"/>
                </a:lnTo>
                <a:lnTo>
                  <a:pt x="1022412" y="306840"/>
                </a:lnTo>
                <a:lnTo>
                  <a:pt x="1000798" y="265999"/>
                </a:lnTo>
                <a:lnTo>
                  <a:pt x="975868" y="227336"/>
                </a:lnTo>
                <a:lnTo>
                  <a:pt x="947812" y="191041"/>
                </a:lnTo>
                <a:lnTo>
                  <a:pt x="916821" y="157302"/>
                </a:lnTo>
                <a:lnTo>
                  <a:pt x="883083" y="126310"/>
                </a:lnTo>
                <a:lnTo>
                  <a:pt x="846788" y="98255"/>
                </a:lnTo>
                <a:lnTo>
                  <a:pt x="808126" y="73324"/>
                </a:lnTo>
                <a:lnTo>
                  <a:pt x="767287" y="51709"/>
                </a:lnTo>
                <a:lnTo>
                  <a:pt x="724459" y="33599"/>
                </a:lnTo>
                <a:lnTo>
                  <a:pt x="679833" y="19184"/>
                </a:lnTo>
                <a:lnTo>
                  <a:pt x="633598" y="8652"/>
                </a:lnTo>
                <a:lnTo>
                  <a:pt x="585944" y="2194"/>
                </a:lnTo>
                <a:lnTo>
                  <a:pt x="537061" y="0"/>
                </a:lnTo>
                <a:close/>
              </a:path>
            </a:pathLst>
          </a:custGeom>
          <a:solidFill>
            <a:srgbClr val="E4EDD1"/>
          </a:solidFill>
        </p:spPr>
        <p:txBody>
          <a:bodyPr wrap="square" lIns="0" tIns="0" rIns="0" bIns="0" rtlCol="0"/>
          <a:lstStyle/>
          <a:p>
            <a:endParaRPr sz="817"/>
          </a:p>
        </p:txBody>
      </p:sp>
      <p:sp>
        <p:nvSpPr>
          <p:cNvPr id="29" name="object 29"/>
          <p:cNvSpPr/>
          <p:nvPr/>
        </p:nvSpPr>
        <p:spPr>
          <a:xfrm>
            <a:off x="7885667" y="1186154"/>
            <a:ext cx="905150" cy="905150"/>
          </a:xfrm>
          <a:custGeom>
            <a:avLst/>
            <a:gdLst/>
            <a:ahLst/>
            <a:cxnLst/>
            <a:rect l="l" t="t" r="r" b="b"/>
            <a:pathLst>
              <a:path w="895350" h="895350">
                <a:moveTo>
                  <a:pt x="447557" y="0"/>
                </a:moveTo>
                <a:lnTo>
                  <a:pt x="398791" y="2626"/>
                </a:lnTo>
                <a:lnTo>
                  <a:pt x="351546" y="10322"/>
                </a:lnTo>
                <a:lnTo>
                  <a:pt x="306095" y="22817"/>
                </a:lnTo>
                <a:lnTo>
                  <a:pt x="262711" y="39835"/>
                </a:lnTo>
                <a:lnTo>
                  <a:pt x="221667" y="61105"/>
                </a:lnTo>
                <a:lnTo>
                  <a:pt x="183236" y="86353"/>
                </a:lnTo>
                <a:lnTo>
                  <a:pt x="147692" y="115306"/>
                </a:lnTo>
                <a:lnTo>
                  <a:pt x="115306" y="147692"/>
                </a:lnTo>
                <a:lnTo>
                  <a:pt x="86353" y="183236"/>
                </a:lnTo>
                <a:lnTo>
                  <a:pt x="61105" y="221667"/>
                </a:lnTo>
                <a:lnTo>
                  <a:pt x="39835" y="262711"/>
                </a:lnTo>
                <a:lnTo>
                  <a:pt x="22817" y="306095"/>
                </a:lnTo>
                <a:lnTo>
                  <a:pt x="10322" y="351546"/>
                </a:lnTo>
                <a:lnTo>
                  <a:pt x="2626" y="398791"/>
                </a:lnTo>
                <a:lnTo>
                  <a:pt x="0" y="447557"/>
                </a:lnTo>
                <a:lnTo>
                  <a:pt x="2626" y="496323"/>
                </a:lnTo>
                <a:lnTo>
                  <a:pt x="10322" y="543568"/>
                </a:lnTo>
                <a:lnTo>
                  <a:pt x="22817" y="589019"/>
                </a:lnTo>
                <a:lnTo>
                  <a:pt x="39835" y="632402"/>
                </a:lnTo>
                <a:lnTo>
                  <a:pt x="61105" y="673446"/>
                </a:lnTo>
                <a:lnTo>
                  <a:pt x="86353" y="711877"/>
                </a:lnTo>
                <a:lnTo>
                  <a:pt x="115306" y="747422"/>
                </a:lnTo>
                <a:lnTo>
                  <a:pt x="147692" y="779807"/>
                </a:lnTo>
                <a:lnTo>
                  <a:pt x="183236" y="808761"/>
                </a:lnTo>
                <a:lnTo>
                  <a:pt x="221667" y="834009"/>
                </a:lnTo>
                <a:lnTo>
                  <a:pt x="262711" y="855279"/>
                </a:lnTo>
                <a:lnTo>
                  <a:pt x="306095" y="872297"/>
                </a:lnTo>
                <a:lnTo>
                  <a:pt x="351546" y="884791"/>
                </a:lnTo>
                <a:lnTo>
                  <a:pt x="398791" y="892488"/>
                </a:lnTo>
                <a:lnTo>
                  <a:pt x="447557" y="895114"/>
                </a:lnTo>
                <a:lnTo>
                  <a:pt x="496323" y="892488"/>
                </a:lnTo>
                <a:lnTo>
                  <a:pt x="543568" y="884791"/>
                </a:lnTo>
                <a:lnTo>
                  <a:pt x="589019" y="872297"/>
                </a:lnTo>
                <a:lnTo>
                  <a:pt x="632402" y="855279"/>
                </a:lnTo>
                <a:lnTo>
                  <a:pt x="673446" y="834009"/>
                </a:lnTo>
                <a:lnTo>
                  <a:pt x="711877" y="808761"/>
                </a:lnTo>
                <a:lnTo>
                  <a:pt x="747422" y="779807"/>
                </a:lnTo>
                <a:lnTo>
                  <a:pt x="779807" y="747422"/>
                </a:lnTo>
                <a:lnTo>
                  <a:pt x="808761" y="711877"/>
                </a:lnTo>
                <a:lnTo>
                  <a:pt x="834009" y="673446"/>
                </a:lnTo>
                <a:lnTo>
                  <a:pt x="855279" y="632402"/>
                </a:lnTo>
                <a:lnTo>
                  <a:pt x="872297" y="589019"/>
                </a:lnTo>
                <a:lnTo>
                  <a:pt x="884791" y="543568"/>
                </a:lnTo>
                <a:lnTo>
                  <a:pt x="892488" y="496323"/>
                </a:lnTo>
                <a:lnTo>
                  <a:pt x="895114" y="447557"/>
                </a:lnTo>
                <a:lnTo>
                  <a:pt x="892488" y="398791"/>
                </a:lnTo>
                <a:lnTo>
                  <a:pt x="884791" y="351546"/>
                </a:lnTo>
                <a:lnTo>
                  <a:pt x="872297" y="306095"/>
                </a:lnTo>
                <a:lnTo>
                  <a:pt x="855279" y="262711"/>
                </a:lnTo>
                <a:lnTo>
                  <a:pt x="834009" y="221667"/>
                </a:lnTo>
                <a:lnTo>
                  <a:pt x="808761" y="183236"/>
                </a:lnTo>
                <a:lnTo>
                  <a:pt x="779807" y="147692"/>
                </a:lnTo>
                <a:lnTo>
                  <a:pt x="747422" y="115306"/>
                </a:lnTo>
                <a:lnTo>
                  <a:pt x="711877" y="86353"/>
                </a:lnTo>
                <a:lnTo>
                  <a:pt x="673446" y="61105"/>
                </a:lnTo>
                <a:lnTo>
                  <a:pt x="632402" y="39835"/>
                </a:lnTo>
                <a:lnTo>
                  <a:pt x="589019" y="22817"/>
                </a:lnTo>
                <a:lnTo>
                  <a:pt x="543568" y="10322"/>
                </a:lnTo>
                <a:lnTo>
                  <a:pt x="496323" y="2626"/>
                </a:lnTo>
                <a:lnTo>
                  <a:pt x="447557" y="0"/>
                </a:lnTo>
                <a:close/>
              </a:path>
            </a:pathLst>
          </a:custGeom>
          <a:solidFill>
            <a:srgbClr val="91BE37"/>
          </a:solidFill>
        </p:spPr>
        <p:txBody>
          <a:bodyPr wrap="square" lIns="0" tIns="0" rIns="0" bIns="0" rtlCol="0"/>
          <a:lstStyle/>
          <a:p>
            <a:endParaRPr sz="817"/>
          </a:p>
        </p:txBody>
      </p:sp>
      <p:sp>
        <p:nvSpPr>
          <p:cNvPr id="30" name="object 30"/>
          <p:cNvSpPr/>
          <p:nvPr/>
        </p:nvSpPr>
        <p:spPr>
          <a:xfrm>
            <a:off x="8149487" y="1376049"/>
            <a:ext cx="390949" cy="227891"/>
          </a:xfrm>
          <a:custGeom>
            <a:avLst/>
            <a:gdLst/>
            <a:ahLst/>
            <a:cxnLst/>
            <a:rect l="l" t="t" r="r" b="b"/>
            <a:pathLst>
              <a:path w="386715" h="225425">
                <a:moveTo>
                  <a:pt x="379879" y="0"/>
                </a:moveTo>
                <a:lnTo>
                  <a:pt x="0" y="0"/>
                </a:lnTo>
                <a:lnTo>
                  <a:pt x="0" y="225269"/>
                </a:lnTo>
                <a:lnTo>
                  <a:pt x="386593" y="225269"/>
                </a:lnTo>
                <a:lnTo>
                  <a:pt x="386593" y="6054"/>
                </a:lnTo>
                <a:lnTo>
                  <a:pt x="379879" y="0"/>
                </a:lnTo>
                <a:close/>
              </a:path>
            </a:pathLst>
          </a:custGeom>
          <a:solidFill>
            <a:srgbClr val="FFFFFF"/>
          </a:solidFill>
        </p:spPr>
        <p:txBody>
          <a:bodyPr wrap="square" lIns="0" tIns="0" rIns="0" bIns="0" rtlCol="0"/>
          <a:lstStyle/>
          <a:p>
            <a:endParaRPr sz="817"/>
          </a:p>
        </p:txBody>
      </p:sp>
      <p:sp>
        <p:nvSpPr>
          <p:cNvPr id="31" name="object 31"/>
          <p:cNvSpPr/>
          <p:nvPr/>
        </p:nvSpPr>
        <p:spPr>
          <a:xfrm>
            <a:off x="8276095" y="1274708"/>
            <a:ext cx="124538" cy="324185"/>
          </a:xfrm>
          <a:custGeom>
            <a:avLst/>
            <a:gdLst/>
            <a:ahLst/>
            <a:cxnLst/>
            <a:rect l="l" t="t" r="r" b="b"/>
            <a:pathLst>
              <a:path w="123190" h="320675">
                <a:moveTo>
                  <a:pt x="61505" y="0"/>
                </a:moveTo>
                <a:lnTo>
                  <a:pt x="37561" y="4293"/>
                </a:lnTo>
                <a:lnTo>
                  <a:pt x="18011" y="16004"/>
                </a:lnTo>
                <a:lnTo>
                  <a:pt x="4832" y="33379"/>
                </a:lnTo>
                <a:lnTo>
                  <a:pt x="0" y="54664"/>
                </a:lnTo>
                <a:lnTo>
                  <a:pt x="0" y="320599"/>
                </a:lnTo>
                <a:lnTo>
                  <a:pt x="123036" y="320599"/>
                </a:lnTo>
                <a:lnTo>
                  <a:pt x="123036" y="54664"/>
                </a:lnTo>
                <a:lnTo>
                  <a:pt x="118203" y="33379"/>
                </a:lnTo>
                <a:lnTo>
                  <a:pt x="105021" y="16004"/>
                </a:lnTo>
                <a:lnTo>
                  <a:pt x="85464" y="4293"/>
                </a:lnTo>
                <a:lnTo>
                  <a:pt x="61505" y="0"/>
                </a:lnTo>
                <a:close/>
              </a:path>
            </a:pathLst>
          </a:custGeom>
          <a:solidFill>
            <a:srgbClr val="FFFFFF"/>
          </a:solidFill>
        </p:spPr>
        <p:txBody>
          <a:bodyPr wrap="square" lIns="0" tIns="0" rIns="0" bIns="0" rtlCol="0"/>
          <a:lstStyle/>
          <a:p>
            <a:endParaRPr sz="817"/>
          </a:p>
        </p:txBody>
      </p:sp>
      <p:sp>
        <p:nvSpPr>
          <p:cNvPr id="32" name="object 32"/>
          <p:cNvSpPr/>
          <p:nvPr/>
        </p:nvSpPr>
        <p:spPr>
          <a:xfrm>
            <a:off x="8276095" y="1274708"/>
            <a:ext cx="124538" cy="324185"/>
          </a:xfrm>
          <a:custGeom>
            <a:avLst/>
            <a:gdLst/>
            <a:ahLst/>
            <a:cxnLst/>
            <a:rect l="l" t="t" r="r" b="b"/>
            <a:pathLst>
              <a:path w="123190" h="320675">
                <a:moveTo>
                  <a:pt x="61505" y="0"/>
                </a:moveTo>
                <a:lnTo>
                  <a:pt x="37561" y="4293"/>
                </a:lnTo>
                <a:lnTo>
                  <a:pt x="18011" y="16004"/>
                </a:lnTo>
                <a:lnTo>
                  <a:pt x="4832" y="33379"/>
                </a:lnTo>
                <a:lnTo>
                  <a:pt x="0" y="54664"/>
                </a:lnTo>
                <a:lnTo>
                  <a:pt x="0" y="320599"/>
                </a:lnTo>
                <a:lnTo>
                  <a:pt x="123036" y="320599"/>
                </a:lnTo>
                <a:lnTo>
                  <a:pt x="123036" y="54664"/>
                </a:lnTo>
                <a:lnTo>
                  <a:pt x="118203" y="33379"/>
                </a:lnTo>
                <a:lnTo>
                  <a:pt x="105021" y="16004"/>
                </a:lnTo>
                <a:lnTo>
                  <a:pt x="85464" y="4293"/>
                </a:lnTo>
                <a:lnTo>
                  <a:pt x="61505" y="0"/>
                </a:lnTo>
                <a:close/>
              </a:path>
            </a:pathLst>
          </a:custGeom>
          <a:ln w="7704">
            <a:solidFill>
              <a:srgbClr val="FFFFFF"/>
            </a:solidFill>
          </a:ln>
        </p:spPr>
        <p:txBody>
          <a:bodyPr wrap="square" lIns="0" tIns="0" rIns="0" bIns="0" rtlCol="0"/>
          <a:lstStyle/>
          <a:p>
            <a:endParaRPr sz="817"/>
          </a:p>
        </p:txBody>
      </p:sp>
      <p:sp>
        <p:nvSpPr>
          <p:cNvPr id="33" name="object 33"/>
          <p:cNvSpPr/>
          <p:nvPr/>
        </p:nvSpPr>
        <p:spPr>
          <a:xfrm>
            <a:off x="8286020" y="1285906"/>
            <a:ext cx="104637" cy="82810"/>
          </a:xfrm>
          <a:custGeom>
            <a:avLst/>
            <a:gdLst/>
            <a:ahLst/>
            <a:cxnLst/>
            <a:rect l="l" t="t" r="r" b="b"/>
            <a:pathLst>
              <a:path w="103505" h="81914">
                <a:moveTo>
                  <a:pt x="51427" y="0"/>
                </a:moveTo>
                <a:lnTo>
                  <a:pt x="31409" y="4070"/>
                </a:lnTo>
                <a:lnTo>
                  <a:pt x="15062" y="15174"/>
                </a:lnTo>
                <a:lnTo>
                  <a:pt x="4041" y="31650"/>
                </a:lnTo>
                <a:lnTo>
                  <a:pt x="0" y="51834"/>
                </a:lnTo>
                <a:lnTo>
                  <a:pt x="0" y="81355"/>
                </a:lnTo>
                <a:lnTo>
                  <a:pt x="102881" y="81292"/>
                </a:lnTo>
                <a:lnTo>
                  <a:pt x="102881" y="51834"/>
                </a:lnTo>
                <a:lnTo>
                  <a:pt x="98839" y="31650"/>
                </a:lnTo>
                <a:lnTo>
                  <a:pt x="87815" y="15174"/>
                </a:lnTo>
                <a:lnTo>
                  <a:pt x="71461" y="4070"/>
                </a:lnTo>
                <a:lnTo>
                  <a:pt x="51427" y="0"/>
                </a:lnTo>
                <a:close/>
              </a:path>
            </a:pathLst>
          </a:custGeom>
          <a:ln w="7704">
            <a:solidFill>
              <a:srgbClr val="91BD3E"/>
            </a:solidFill>
          </a:ln>
        </p:spPr>
        <p:txBody>
          <a:bodyPr wrap="square" lIns="0" tIns="0" rIns="0" bIns="0" rtlCol="0"/>
          <a:lstStyle/>
          <a:p>
            <a:endParaRPr sz="817"/>
          </a:p>
        </p:txBody>
      </p:sp>
      <p:sp>
        <p:nvSpPr>
          <p:cNvPr id="34" name="object 34"/>
          <p:cNvSpPr/>
          <p:nvPr/>
        </p:nvSpPr>
        <p:spPr>
          <a:xfrm>
            <a:off x="8306307" y="1312893"/>
            <a:ext cx="67405" cy="53924"/>
          </a:xfrm>
          <a:custGeom>
            <a:avLst/>
            <a:gdLst/>
            <a:ahLst/>
            <a:cxnLst/>
            <a:rect l="l" t="t" r="r" b="b"/>
            <a:pathLst>
              <a:path w="66675" h="53339">
                <a:moveTo>
                  <a:pt x="33214" y="0"/>
                </a:moveTo>
                <a:lnTo>
                  <a:pt x="20287" y="2669"/>
                </a:lnTo>
                <a:lnTo>
                  <a:pt x="9729" y="9948"/>
                </a:lnTo>
                <a:lnTo>
                  <a:pt x="2610" y="20748"/>
                </a:lnTo>
                <a:lnTo>
                  <a:pt x="0" y="33976"/>
                </a:lnTo>
                <a:lnTo>
                  <a:pt x="0" y="53331"/>
                </a:lnTo>
                <a:lnTo>
                  <a:pt x="66442" y="53280"/>
                </a:lnTo>
                <a:lnTo>
                  <a:pt x="66442" y="33976"/>
                </a:lnTo>
                <a:lnTo>
                  <a:pt x="63833" y="20748"/>
                </a:lnTo>
                <a:lnTo>
                  <a:pt x="56715" y="9948"/>
                </a:lnTo>
                <a:lnTo>
                  <a:pt x="46154" y="2669"/>
                </a:lnTo>
                <a:lnTo>
                  <a:pt x="33214" y="0"/>
                </a:lnTo>
                <a:close/>
              </a:path>
            </a:pathLst>
          </a:custGeom>
          <a:ln w="7704">
            <a:solidFill>
              <a:srgbClr val="91BD3E"/>
            </a:solidFill>
          </a:ln>
        </p:spPr>
        <p:txBody>
          <a:bodyPr wrap="square" lIns="0" tIns="0" rIns="0" bIns="0" rtlCol="0"/>
          <a:lstStyle/>
          <a:p>
            <a:endParaRPr sz="817"/>
          </a:p>
        </p:txBody>
      </p:sp>
      <p:sp>
        <p:nvSpPr>
          <p:cNvPr id="35" name="object 35"/>
          <p:cNvSpPr/>
          <p:nvPr/>
        </p:nvSpPr>
        <p:spPr>
          <a:xfrm>
            <a:off x="8348697" y="1282118"/>
            <a:ext cx="3853" cy="83454"/>
          </a:xfrm>
          <a:custGeom>
            <a:avLst/>
            <a:gdLst/>
            <a:ahLst/>
            <a:cxnLst/>
            <a:rect l="l" t="t" r="r" b="b"/>
            <a:pathLst>
              <a:path w="3809" h="82550">
                <a:moveTo>
                  <a:pt x="-8309" y="85766"/>
                </a:moveTo>
                <a:lnTo>
                  <a:pt x="-11989" y="85766"/>
                </a:lnTo>
                <a:lnTo>
                  <a:pt x="-11989" y="3789"/>
                </a:lnTo>
                <a:lnTo>
                  <a:pt x="-8309" y="3789"/>
                </a:lnTo>
                <a:lnTo>
                  <a:pt x="-8309" y="85766"/>
                </a:lnTo>
                <a:close/>
              </a:path>
            </a:pathLst>
          </a:custGeom>
          <a:solidFill>
            <a:srgbClr val="91BD3E"/>
          </a:solidFill>
        </p:spPr>
        <p:txBody>
          <a:bodyPr wrap="square" lIns="0" tIns="0" rIns="0" bIns="0" rtlCol="0"/>
          <a:lstStyle/>
          <a:p>
            <a:endParaRPr sz="817"/>
          </a:p>
        </p:txBody>
      </p:sp>
      <p:sp>
        <p:nvSpPr>
          <p:cNvPr id="36" name="object 36"/>
          <p:cNvSpPr/>
          <p:nvPr/>
        </p:nvSpPr>
        <p:spPr>
          <a:xfrm>
            <a:off x="8336577" y="1285946"/>
            <a:ext cx="3853" cy="83454"/>
          </a:xfrm>
          <a:custGeom>
            <a:avLst/>
            <a:gdLst/>
            <a:ahLst/>
            <a:cxnLst/>
            <a:rect l="l" t="t" r="r" b="b"/>
            <a:pathLst>
              <a:path w="3809" h="82550">
                <a:moveTo>
                  <a:pt x="3680" y="81977"/>
                </a:moveTo>
                <a:lnTo>
                  <a:pt x="0" y="81977"/>
                </a:lnTo>
                <a:lnTo>
                  <a:pt x="0" y="0"/>
                </a:lnTo>
                <a:lnTo>
                  <a:pt x="3680" y="0"/>
                </a:lnTo>
                <a:lnTo>
                  <a:pt x="3680" y="81977"/>
                </a:lnTo>
                <a:close/>
              </a:path>
            </a:pathLst>
          </a:custGeom>
          <a:ln w="3175">
            <a:solidFill>
              <a:srgbClr val="91BD3E"/>
            </a:solidFill>
          </a:ln>
        </p:spPr>
        <p:txBody>
          <a:bodyPr wrap="square" lIns="0" tIns="0" rIns="0" bIns="0" rtlCol="0"/>
          <a:lstStyle/>
          <a:p>
            <a:endParaRPr sz="817"/>
          </a:p>
        </p:txBody>
      </p:sp>
      <p:sp>
        <p:nvSpPr>
          <p:cNvPr id="37" name="object 37"/>
          <p:cNvSpPr/>
          <p:nvPr/>
        </p:nvSpPr>
        <p:spPr>
          <a:xfrm>
            <a:off x="8303715" y="1296905"/>
            <a:ext cx="39159" cy="71258"/>
          </a:xfrm>
          <a:custGeom>
            <a:avLst/>
            <a:gdLst/>
            <a:ahLst/>
            <a:cxnLst/>
            <a:rect l="l" t="t" r="r" b="b"/>
            <a:pathLst>
              <a:path w="38734" h="70485">
                <a:moveTo>
                  <a:pt x="3274" y="0"/>
                </a:moveTo>
                <a:lnTo>
                  <a:pt x="0" y="1675"/>
                </a:lnTo>
                <a:lnTo>
                  <a:pt x="35055" y="70351"/>
                </a:lnTo>
                <a:lnTo>
                  <a:pt x="38329" y="68676"/>
                </a:lnTo>
                <a:lnTo>
                  <a:pt x="3274" y="0"/>
                </a:lnTo>
                <a:close/>
              </a:path>
            </a:pathLst>
          </a:custGeom>
          <a:solidFill>
            <a:srgbClr val="91BD3E"/>
          </a:solidFill>
        </p:spPr>
        <p:txBody>
          <a:bodyPr wrap="square" lIns="0" tIns="0" rIns="0" bIns="0" rtlCol="0"/>
          <a:lstStyle/>
          <a:p>
            <a:endParaRPr sz="817"/>
          </a:p>
        </p:txBody>
      </p:sp>
      <p:sp>
        <p:nvSpPr>
          <p:cNvPr id="38" name="object 38"/>
          <p:cNvSpPr/>
          <p:nvPr/>
        </p:nvSpPr>
        <p:spPr>
          <a:xfrm>
            <a:off x="8303715" y="1296905"/>
            <a:ext cx="39159" cy="71258"/>
          </a:xfrm>
          <a:custGeom>
            <a:avLst/>
            <a:gdLst/>
            <a:ahLst/>
            <a:cxnLst/>
            <a:rect l="l" t="t" r="r" b="b"/>
            <a:pathLst>
              <a:path w="38734" h="70485">
                <a:moveTo>
                  <a:pt x="38329" y="68676"/>
                </a:moveTo>
                <a:lnTo>
                  <a:pt x="35055" y="70351"/>
                </a:lnTo>
                <a:lnTo>
                  <a:pt x="0" y="1675"/>
                </a:lnTo>
                <a:lnTo>
                  <a:pt x="3274" y="0"/>
                </a:lnTo>
                <a:lnTo>
                  <a:pt x="38329" y="68676"/>
                </a:lnTo>
                <a:close/>
              </a:path>
            </a:pathLst>
          </a:custGeom>
          <a:ln w="3175">
            <a:solidFill>
              <a:srgbClr val="91BD3E"/>
            </a:solidFill>
          </a:ln>
        </p:spPr>
        <p:txBody>
          <a:bodyPr wrap="square" lIns="0" tIns="0" rIns="0" bIns="0" rtlCol="0"/>
          <a:lstStyle/>
          <a:p>
            <a:endParaRPr sz="817"/>
          </a:p>
        </p:txBody>
      </p:sp>
      <p:sp>
        <p:nvSpPr>
          <p:cNvPr id="39" name="object 39"/>
          <p:cNvSpPr/>
          <p:nvPr/>
        </p:nvSpPr>
        <p:spPr>
          <a:xfrm>
            <a:off x="8286535" y="1330152"/>
            <a:ext cx="52638" cy="35308"/>
          </a:xfrm>
          <a:custGeom>
            <a:avLst/>
            <a:gdLst/>
            <a:ahLst/>
            <a:cxnLst/>
            <a:rect l="l" t="t" r="r" b="b"/>
            <a:pathLst>
              <a:path w="52069" h="34925">
                <a:moveTo>
                  <a:pt x="1967" y="0"/>
                </a:moveTo>
                <a:lnTo>
                  <a:pt x="0" y="3109"/>
                </a:lnTo>
                <a:lnTo>
                  <a:pt x="49574" y="34446"/>
                </a:lnTo>
                <a:lnTo>
                  <a:pt x="51542" y="31336"/>
                </a:lnTo>
                <a:lnTo>
                  <a:pt x="1967" y="0"/>
                </a:lnTo>
                <a:close/>
              </a:path>
            </a:pathLst>
          </a:custGeom>
          <a:solidFill>
            <a:srgbClr val="91BD3E"/>
          </a:solidFill>
        </p:spPr>
        <p:txBody>
          <a:bodyPr wrap="square" lIns="0" tIns="0" rIns="0" bIns="0" rtlCol="0"/>
          <a:lstStyle/>
          <a:p>
            <a:endParaRPr sz="817"/>
          </a:p>
        </p:txBody>
      </p:sp>
      <p:sp>
        <p:nvSpPr>
          <p:cNvPr id="40" name="object 40"/>
          <p:cNvSpPr/>
          <p:nvPr/>
        </p:nvSpPr>
        <p:spPr>
          <a:xfrm>
            <a:off x="8286535" y="1330152"/>
            <a:ext cx="52638" cy="35308"/>
          </a:xfrm>
          <a:custGeom>
            <a:avLst/>
            <a:gdLst/>
            <a:ahLst/>
            <a:cxnLst/>
            <a:rect l="l" t="t" r="r" b="b"/>
            <a:pathLst>
              <a:path w="52069" h="34925">
                <a:moveTo>
                  <a:pt x="51542" y="31336"/>
                </a:moveTo>
                <a:lnTo>
                  <a:pt x="49574" y="34446"/>
                </a:lnTo>
                <a:lnTo>
                  <a:pt x="0" y="3109"/>
                </a:lnTo>
                <a:lnTo>
                  <a:pt x="1967" y="0"/>
                </a:lnTo>
                <a:lnTo>
                  <a:pt x="51542" y="31336"/>
                </a:lnTo>
                <a:close/>
              </a:path>
            </a:pathLst>
          </a:custGeom>
          <a:ln w="3175">
            <a:solidFill>
              <a:srgbClr val="91BD3E"/>
            </a:solidFill>
          </a:ln>
        </p:spPr>
        <p:txBody>
          <a:bodyPr wrap="square" lIns="0" tIns="0" rIns="0" bIns="0" rtlCol="0"/>
          <a:lstStyle/>
          <a:p>
            <a:endParaRPr sz="817"/>
          </a:p>
        </p:txBody>
      </p:sp>
      <p:sp>
        <p:nvSpPr>
          <p:cNvPr id="41" name="object 41"/>
          <p:cNvSpPr/>
          <p:nvPr/>
        </p:nvSpPr>
        <p:spPr>
          <a:xfrm>
            <a:off x="8334603" y="1298576"/>
            <a:ext cx="38517" cy="69973"/>
          </a:xfrm>
          <a:custGeom>
            <a:avLst/>
            <a:gdLst/>
            <a:ahLst/>
            <a:cxnLst/>
            <a:rect l="l" t="t" r="r" b="b"/>
            <a:pathLst>
              <a:path w="38100" h="69214">
                <a:moveTo>
                  <a:pt x="34281" y="0"/>
                </a:moveTo>
                <a:lnTo>
                  <a:pt x="0" y="67153"/>
                </a:lnTo>
                <a:lnTo>
                  <a:pt x="3274" y="68828"/>
                </a:lnTo>
                <a:lnTo>
                  <a:pt x="37555" y="1675"/>
                </a:lnTo>
                <a:lnTo>
                  <a:pt x="34281" y="0"/>
                </a:lnTo>
                <a:close/>
              </a:path>
            </a:pathLst>
          </a:custGeom>
          <a:solidFill>
            <a:srgbClr val="91BD3E"/>
          </a:solidFill>
        </p:spPr>
        <p:txBody>
          <a:bodyPr wrap="square" lIns="0" tIns="0" rIns="0" bIns="0" rtlCol="0"/>
          <a:lstStyle/>
          <a:p>
            <a:endParaRPr sz="817"/>
          </a:p>
        </p:txBody>
      </p:sp>
      <p:sp>
        <p:nvSpPr>
          <p:cNvPr id="42" name="object 42"/>
          <p:cNvSpPr/>
          <p:nvPr/>
        </p:nvSpPr>
        <p:spPr>
          <a:xfrm>
            <a:off x="8334603" y="1298576"/>
            <a:ext cx="38517" cy="69973"/>
          </a:xfrm>
          <a:custGeom>
            <a:avLst/>
            <a:gdLst/>
            <a:ahLst/>
            <a:cxnLst/>
            <a:rect l="l" t="t" r="r" b="b"/>
            <a:pathLst>
              <a:path w="38100" h="69214">
                <a:moveTo>
                  <a:pt x="0" y="67153"/>
                </a:moveTo>
                <a:lnTo>
                  <a:pt x="3274" y="68828"/>
                </a:lnTo>
                <a:lnTo>
                  <a:pt x="37555" y="1675"/>
                </a:lnTo>
                <a:lnTo>
                  <a:pt x="34281" y="0"/>
                </a:lnTo>
                <a:lnTo>
                  <a:pt x="0" y="67153"/>
                </a:lnTo>
                <a:close/>
              </a:path>
            </a:pathLst>
          </a:custGeom>
          <a:ln w="3175">
            <a:solidFill>
              <a:srgbClr val="91BD3E"/>
            </a:solidFill>
          </a:ln>
        </p:spPr>
        <p:txBody>
          <a:bodyPr wrap="square" lIns="0" tIns="0" rIns="0" bIns="0" rtlCol="0"/>
          <a:lstStyle/>
          <a:p>
            <a:endParaRPr sz="817"/>
          </a:p>
        </p:txBody>
      </p:sp>
      <p:sp>
        <p:nvSpPr>
          <p:cNvPr id="43" name="object 43"/>
          <p:cNvSpPr/>
          <p:nvPr/>
        </p:nvSpPr>
        <p:spPr>
          <a:xfrm>
            <a:off x="8337994" y="1330460"/>
            <a:ext cx="52638" cy="35308"/>
          </a:xfrm>
          <a:custGeom>
            <a:avLst/>
            <a:gdLst/>
            <a:ahLst/>
            <a:cxnLst/>
            <a:rect l="l" t="t" r="r" b="b"/>
            <a:pathLst>
              <a:path w="52069" h="34925">
                <a:moveTo>
                  <a:pt x="49511" y="0"/>
                </a:moveTo>
                <a:lnTo>
                  <a:pt x="0" y="31285"/>
                </a:lnTo>
                <a:lnTo>
                  <a:pt x="1967" y="34395"/>
                </a:lnTo>
                <a:lnTo>
                  <a:pt x="51465" y="3096"/>
                </a:lnTo>
                <a:lnTo>
                  <a:pt x="49511" y="0"/>
                </a:lnTo>
                <a:close/>
              </a:path>
            </a:pathLst>
          </a:custGeom>
          <a:solidFill>
            <a:srgbClr val="91BD3E"/>
          </a:solidFill>
        </p:spPr>
        <p:txBody>
          <a:bodyPr wrap="square" lIns="0" tIns="0" rIns="0" bIns="0" rtlCol="0"/>
          <a:lstStyle/>
          <a:p>
            <a:endParaRPr sz="817"/>
          </a:p>
        </p:txBody>
      </p:sp>
      <p:sp>
        <p:nvSpPr>
          <p:cNvPr id="44" name="object 44"/>
          <p:cNvSpPr/>
          <p:nvPr/>
        </p:nvSpPr>
        <p:spPr>
          <a:xfrm>
            <a:off x="8337994" y="1330460"/>
            <a:ext cx="52638" cy="35308"/>
          </a:xfrm>
          <a:custGeom>
            <a:avLst/>
            <a:gdLst/>
            <a:ahLst/>
            <a:cxnLst/>
            <a:rect l="l" t="t" r="r" b="b"/>
            <a:pathLst>
              <a:path w="52069" h="34925">
                <a:moveTo>
                  <a:pt x="0" y="31285"/>
                </a:moveTo>
                <a:lnTo>
                  <a:pt x="1967" y="34395"/>
                </a:lnTo>
                <a:lnTo>
                  <a:pt x="51465" y="3096"/>
                </a:lnTo>
                <a:lnTo>
                  <a:pt x="49511" y="0"/>
                </a:lnTo>
                <a:lnTo>
                  <a:pt x="0" y="31285"/>
                </a:lnTo>
                <a:close/>
              </a:path>
            </a:pathLst>
          </a:custGeom>
          <a:ln w="3175">
            <a:solidFill>
              <a:srgbClr val="91BD3E"/>
            </a:solidFill>
          </a:ln>
        </p:spPr>
        <p:txBody>
          <a:bodyPr wrap="square" lIns="0" tIns="0" rIns="0" bIns="0" rtlCol="0"/>
          <a:lstStyle/>
          <a:p>
            <a:endParaRPr sz="817"/>
          </a:p>
        </p:txBody>
      </p:sp>
      <p:sp>
        <p:nvSpPr>
          <p:cNvPr id="45" name="object 45"/>
          <p:cNvSpPr/>
          <p:nvPr/>
        </p:nvSpPr>
        <p:spPr>
          <a:xfrm>
            <a:off x="8413297" y="1382104"/>
            <a:ext cx="96989" cy="209416"/>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46" name="object 46"/>
          <p:cNvSpPr/>
          <p:nvPr/>
        </p:nvSpPr>
        <p:spPr>
          <a:xfrm>
            <a:off x="8349399" y="1382104"/>
            <a:ext cx="0" cy="138662"/>
          </a:xfrm>
          <a:custGeom>
            <a:avLst/>
            <a:gdLst/>
            <a:ahLst/>
            <a:cxnLst/>
            <a:rect l="l" t="t" r="r" b="b"/>
            <a:pathLst>
              <a:path h="137160">
                <a:moveTo>
                  <a:pt x="0" y="0"/>
                </a:moveTo>
                <a:lnTo>
                  <a:pt x="0" y="136931"/>
                </a:lnTo>
              </a:path>
            </a:pathLst>
          </a:custGeom>
          <a:ln w="81330">
            <a:solidFill>
              <a:srgbClr val="91BD3E"/>
            </a:solidFill>
          </a:ln>
        </p:spPr>
        <p:txBody>
          <a:bodyPr wrap="square" lIns="0" tIns="0" rIns="0" bIns="0" rtlCol="0"/>
          <a:lstStyle/>
          <a:p>
            <a:endParaRPr sz="817"/>
          </a:p>
        </p:txBody>
      </p:sp>
      <p:sp>
        <p:nvSpPr>
          <p:cNvPr id="47" name="object 47"/>
          <p:cNvSpPr/>
          <p:nvPr/>
        </p:nvSpPr>
        <p:spPr>
          <a:xfrm>
            <a:off x="8296197" y="1385868"/>
            <a:ext cx="82171" cy="138662"/>
          </a:xfrm>
          <a:custGeom>
            <a:avLst/>
            <a:gdLst/>
            <a:ahLst/>
            <a:cxnLst/>
            <a:rect l="l" t="t" r="r" b="b"/>
            <a:pathLst>
              <a:path w="81280" h="137160">
                <a:moveTo>
                  <a:pt x="81279" y="136844"/>
                </a:moveTo>
                <a:lnTo>
                  <a:pt x="0" y="136844"/>
                </a:lnTo>
                <a:lnTo>
                  <a:pt x="0" y="0"/>
                </a:lnTo>
                <a:lnTo>
                  <a:pt x="81279" y="0"/>
                </a:lnTo>
                <a:lnTo>
                  <a:pt x="81279" y="136844"/>
                </a:lnTo>
                <a:close/>
              </a:path>
            </a:pathLst>
          </a:custGeom>
          <a:ln w="5140">
            <a:solidFill>
              <a:srgbClr val="FFFFFF"/>
            </a:solidFill>
          </a:ln>
        </p:spPr>
        <p:txBody>
          <a:bodyPr wrap="square" lIns="0" tIns="0" rIns="0" bIns="0" rtlCol="0"/>
          <a:lstStyle/>
          <a:p>
            <a:endParaRPr sz="817"/>
          </a:p>
        </p:txBody>
      </p:sp>
      <p:sp>
        <p:nvSpPr>
          <p:cNvPr id="48" name="object 48"/>
          <p:cNvSpPr/>
          <p:nvPr/>
        </p:nvSpPr>
        <p:spPr>
          <a:xfrm>
            <a:off x="8320156" y="1385948"/>
            <a:ext cx="0" cy="137380"/>
          </a:xfrm>
          <a:custGeom>
            <a:avLst/>
            <a:gdLst/>
            <a:ahLst/>
            <a:cxnLst/>
            <a:rect l="l" t="t" r="r" b="b"/>
            <a:pathLst>
              <a:path h="135889">
                <a:moveTo>
                  <a:pt x="0" y="135517"/>
                </a:moveTo>
                <a:lnTo>
                  <a:pt x="0" y="0"/>
                </a:lnTo>
                <a:lnTo>
                  <a:pt x="0" y="135517"/>
                </a:lnTo>
                <a:close/>
              </a:path>
            </a:pathLst>
          </a:custGeom>
          <a:solidFill>
            <a:srgbClr val="91BD3E"/>
          </a:solidFill>
        </p:spPr>
        <p:txBody>
          <a:bodyPr wrap="square" lIns="0" tIns="0" rIns="0" bIns="0" rtlCol="0"/>
          <a:lstStyle/>
          <a:p>
            <a:endParaRPr sz="817"/>
          </a:p>
        </p:txBody>
      </p:sp>
      <p:sp>
        <p:nvSpPr>
          <p:cNvPr id="49" name="object 49"/>
          <p:cNvSpPr/>
          <p:nvPr/>
        </p:nvSpPr>
        <p:spPr>
          <a:xfrm>
            <a:off x="8320156" y="1385950"/>
            <a:ext cx="0" cy="68689"/>
          </a:xfrm>
          <a:custGeom>
            <a:avLst/>
            <a:gdLst/>
            <a:ahLst/>
            <a:cxnLst/>
            <a:rect l="l" t="t" r="r" b="b"/>
            <a:pathLst>
              <a:path h="67944">
                <a:moveTo>
                  <a:pt x="0" y="0"/>
                </a:moveTo>
                <a:lnTo>
                  <a:pt x="0" y="67356"/>
                </a:lnTo>
              </a:path>
            </a:pathLst>
          </a:custGeom>
          <a:ln w="10280">
            <a:solidFill>
              <a:srgbClr val="FFFFFF"/>
            </a:solidFill>
          </a:ln>
        </p:spPr>
        <p:txBody>
          <a:bodyPr wrap="square" lIns="0" tIns="0" rIns="0" bIns="0" rtlCol="0"/>
          <a:lstStyle/>
          <a:p>
            <a:endParaRPr sz="817"/>
          </a:p>
        </p:txBody>
      </p:sp>
      <p:sp>
        <p:nvSpPr>
          <p:cNvPr id="50" name="object 50"/>
          <p:cNvSpPr/>
          <p:nvPr/>
        </p:nvSpPr>
        <p:spPr>
          <a:xfrm>
            <a:off x="8349749" y="1385948"/>
            <a:ext cx="0" cy="137380"/>
          </a:xfrm>
          <a:custGeom>
            <a:avLst/>
            <a:gdLst/>
            <a:ahLst/>
            <a:cxnLst/>
            <a:rect l="l" t="t" r="r" b="b"/>
            <a:pathLst>
              <a:path h="135889">
                <a:moveTo>
                  <a:pt x="0" y="135517"/>
                </a:moveTo>
                <a:lnTo>
                  <a:pt x="0" y="0"/>
                </a:lnTo>
                <a:lnTo>
                  <a:pt x="0" y="135517"/>
                </a:lnTo>
                <a:close/>
              </a:path>
            </a:pathLst>
          </a:custGeom>
          <a:solidFill>
            <a:srgbClr val="91BD3E"/>
          </a:solidFill>
        </p:spPr>
        <p:txBody>
          <a:bodyPr wrap="square" lIns="0" tIns="0" rIns="0" bIns="0" rtlCol="0"/>
          <a:lstStyle/>
          <a:p>
            <a:endParaRPr sz="817"/>
          </a:p>
        </p:txBody>
      </p:sp>
      <p:sp>
        <p:nvSpPr>
          <p:cNvPr id="51" name="object 51"/>
          <p:cNvSpPr/>
          <p:nvPr/>
        </p:nvSpPr>
        <p:spPr>
          <a:xfrm>
            <a:off x="8349749" y="1385950"/>
            <a:ext cx="0" cy="68689"/>
          </a:xfrm>
          <a:custGeom>
            <a:avLst/>
            <a:gdLst/>
            <a:ahLst/>
            <a:cxnLst/>
            <a:rect l="l" t="t" r="r" b="b"/>
            <a:pathLst>
              <a:path h="67944">
                <a:moveTo>
                  <a:pt x="0" y="0"/>
                </a:moveTo>
                <a:lnTo>
                  <a:pt x="0" y="67356"/>
                </a:lnTo>
              </a:path>
            </a:pathLst>
          </a:custGeom>
          <a:ln w="10280">
            <a:solidFill>
              <a:srgbClr val="FFFFFF"/>
            </a:solidFill>
          </a:ln>
        </p:spPr>
        <p:txBody>
          <a:bodyPr wrap="square" lIns="0" tIns="0" rIns="0" bIns="0" rtlCol="0"/>
          <a:lstStyle/>
          <a:p>
            <a:endParaRPr sz="817"/>
          </a:p>
        </p:txBody>
      </p:sp>
      <p:sp>
        <p:nvSpPr>
          <p:cNvPr id="52" name="object 52"/>
          <p:cNvSpPr/>
          <p:nvPr/>
        </p:nvSpPr>
        <p:spPr>
          <a:xfrm>
            <a:off x="8295867" y="1419164"/>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53" name="object 53"/>
          <p:cNvSpPr/>
          <p:nvPr/>
        </p:nvSpPr>
        <p:spPr>
          <a:xfrm>
            <a:off x="8295867" y="1419164"/>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54" name="object 54"/>
          <p:cNvSpPr/>
          <p:nvPr/>
        </p:nvSpPr>
        <p:spPr>
          <a:xfrm>
            <a:off x="8295867" y="1386625"/>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55" name="object 55"/>
          <p:cNvSpPr/>
          <p:nvPr/>
        </p:nvSpPr>
        <p:spPr>
          <a:xfrm>
            <a:off x="8295867" y="1386625"/>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56" name="object 56"/>
          <p:cNvSpPr/>
          <p:nvPr/>
        </p:nvSpPr>
        <p:spPr>
          <a:xfrm>
            <a:off x="8295867" y="1453440"/>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57" name="object 57"/>
          <p:cNvSpPr/>
          <p:nvPr/>
        </p:nvSpPr>
        <p:spPr>
          <a:xfrm>
            <a:off x="8295867" y="1453440"/>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58" name="object 58"/>
          <p:cNvSpPr/>
          <p:nvPr/>
        </p:nvSpPr>
        <p:spPr>
          <a:xfrm>
            <a:off x="8320156" y="1454857"/>
            <a:ext cx="0" cy="68689"/>
          </a:xfrm>
          <a:custGeom>
            <a:avLst/>
            <a:gdLst/>
            <a:ahLst/>
            <a:cxnLst/>
            <a:rect l="l" t="t" r="r" b="b"/>
            <a:pathLst>
              <a:path h="67944">
                <a:moveTo>
                  <a:pt x="0" y="0"/>
                </a:moveTo>
                <a:lnTo>
                  <a:pt x="0" y="67356"/>
                </a:lnTo>
              </a:path>
            </a:pathLst>
          </a:custGeom>
          <a:ln w="10280">
            <a:solidFill>
              <a:srgbClr val="FFFFFF"/>
            </a:solidFill>
          </a:ln>
        </p:spPr>
        <p:txBody>
          <a:bodyPr wrap="square" lIns="0" tIns="0" rIns="0" bIns="0" rtlCol="0"/>
          <a:lstStyle/>
          <a:p>
            <a:endParaRPr sz="817"/>
          </a:p>
        </p:txBody>
      </p:sp>
      <p:sp>
        <p:nvSpPr>
          <p:cNvPr id="59" name="object 59"/>
          <p:cNvSpPr/>
          <p:nvPr/>
        </p:nvSpPr>
        <p:spPr>
          <a:xfrm>
            <a:off x="8349749" y="1454857"/>
            <a:ext cx="0" cy="68689"/>
          </a:xfrm>
          <a:custGeom>
            <a:avLst/>
            <a:gdLst/>
            <a:ahLst/>
            <a:cxnLst/>
            <a:rect l="l" t="t" r="r" b="b"/>
            <a:pathLst>
              <a:path h="67944">
                <a:moveTo>
                  <a:pt x="0" y="0"/>
                </a:moveTo>
                <a:lnTo>
                  <a:pt x="0" y="67356"/>
                </a:lnTo>
              </a:path>
            </a:pathLst>
          </a:custGeom>
          <a:ln w="10280">
            <a:solidFill>
              <a:srgbClr val="FFFFFF"/>
            </a:solidFill>
          </a:ln>
        </p:spPr>
        <p:txBody>
          <a:bodyPr wrap="square" lIns="0" tIns="0" rIns="0" bIns="0" rtlCol="0"/>
          <a:lstStyle/>
          <a:p>
            <a:endParaRPr sz="817"/>
          </a:p>
        </p:txBody>
      </p:sp>
      <p:sp>
        <p:nvSpPr>
          <p:cNvPr id="60" name="object 60"/>
          <p:cNvSpPr/>
          <p:nvPr/>
        </p:nvSpPr>
        <p:spPr>
          <a:xfrm>
            <a:off x="8295867" y="1488071"/>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61" name="object 61"/>
          <p:cNvSpPr/>
          <p:nvPr/>
        </p:nvSpPr>
        <p:spPr>
          <a:xfrm>
            <a:off x="8295867" y="1488071"/>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62" name="object 62"/>
          <p:cNvSpPr/>
          <p:nvPr/>
        </p:nvSpPr>
        <p:spPr>
          <a:xfrm>
            <a:off x="8295867" y="1455533"/>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63" name="object 63"/>
          <p:cNvSpPr/>
          <p:nvPr/>
        </p:nvSpPr>
        <p:spPr>
          <a:xfrm>
            <a:off x="8295867" y="1455533"/>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64" name="object 64"/>
          <p:cNvSpPr/>
          <p:nvPr/>
        </p:nvSpPr>
        <p:spPr>
          <a:xfrm>
            <a:off x="8295867" y="1522348"/>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65" name="object 65"/>
          <p:cNvSpPr/>
          <p:nvPr/>
        </p:nvSpPr>
        <p:spPr>
          <a:xfrm>
            <a:off x="8295867" y="1522348"/>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66" name="object 66"/>
          <p:cNvSpPr/>
          <p:nvPr/>
        </p:nvSpPr>
        <p:spPr>
          <a:xfrm>
            <a:off x="8224807" y="1382106"/>
            <a:ext cx="0" cy="203498"/>
          </a:xfrm>
          <a:custGeom>
            <a:avLst/>
            <a:gdLst/>
            <a:ahLst/>
            <a:cxnLst/>
            <a:rect l="l" t="t" r="r" b="b"/>
            <a:pathLst>
              <a:path h="201294">
                <a:moveTo>
                  <a:pt x="0" y="0"/>
                </a:moveTo>
                <a:lnTo>
                  <a:pt x="0" y="200977"/>
                </a:lnTo>
              </a:path>
            </a:pathLst>
          </a:custGeom>
          <a:ln w="81330">
            <a:solidFill>
              <a:srgbClr val="91BD3E"/>
            </a:solidFill>
          </a:ln>
        </p:spPr>
        <p:txBody>
          <a:bodyPr wrap="square" lIns="0" tIns="0" rIns="0" bIns="0" rtlCol="0"/>
          <a:lstStyle/>
          <a:p>
            <a:endParaRPr sz="817"/>
          </a:p>
        </p:txBody>
      </p:sp>
      <p:sp>
        <p:nvSpPr>
          <p:cNvPr id="67" name="object 67"/>
          <p:cNvSpPr/>
          <p:nvPr/>
        </p:nvSpPr>
        <p:spPr>
          <a:xfrm>
            <a:off x="8171688" y="1385874"/>
            <a:ext cx="82171" cy="203498"/>
          </a:xfrm>
          <a:custGeom>
            <a:avLst/>
            <a:gdLst/>
            <a:ahLst/>
            <a:cxnLst/>
            <a:rect l="l" t="t" r="r" b="b"/>
            <a:pathLst>
              <a:path w="81280" h="201294">
                <a:moveTo>
                  <a:pt x="81279" y="200850"/>
                </a:moveTo>
                <a:lnTo>
                  <a:pt x="0" y="200850"/>
                </a:lnTo>
                <a:lnTo>
                  <a:pt x="0" y="0"/>
                </a:lnTo>
                <a:lnTo>
                  <a:pt x="81279" y="0"/>
                </a:lnTo>
                <a:lnTo>
                  <a:pt x="81279" y="200850"/>
                </a:lnTo>
                <a:close/>
              </a:path>
            </a:pathLst>
          </a:custGeom>
          <a:ln w="5140">
            <a:solidFill>
              <a:srgbClr val="FFFFFF"/>
            </a:solidFill>
          </a:ln>
        </p:spPr>
        <p:txBody>
          <a:bodyPr wrap="square" lIns="0" tIns="0" rIns="0" bIns="0" rtlCol="0"/>
          <a:lstStyle/>
          <a:p>
            <a:endParaRPr sz="817"/>
          </a:p>
        </p:txBody>
      </p:sp>
      <p:sp>
        <p:nvSpPr>
          <p:cNvPr id="68" name="object 68"/>
          <p:cNvSpPr/>
          <p:nvPr/>
        </p:nvSpPr>
        <p:spPr>
          <a:xfrm>
            <a:off x="8195649" y="1385986"/>
            <a:ext cx="0" cy="100144"/>
          </a:xfrm>
          <a:custGeom>
            <a:avLst/>
            <a:gdLst/>
            <a:ahLst/>
            <a:cxnLst/>
            <a:rect l="l" t="t" r="r" b="b"/>
            <a:pathLst>
              <a:path h="99060">
                <a:moveTo>
                  <a:pt x="0" y="0"/>
                </a:moveTo>
                <a:lnTo>
                  <a:pt x="0" y="98870"/>
                </a:lnTo>
              </a:path>
            </a:pathLst>
          </a:custGeom>
          <a:ln w="3175">
            <a:solidFill>
              <a:srgbClr val="91BD3E"/>
            </a:solidFill>
          </a:ln>
        </p:spPr>
        <p:txBody>
          <a:bodyPr wrap="square" lIns="0" tIns="0" rIns="0" bIns="0" rtlCol="0"/>
          <a:lstStyle/>
          <a:p>
            <a:endParaRPr sz="817"/>
          </a:p>
        </p:txBody>
      </p:sp>
      <p:sp>
        <p:nvSpPr>
          <p:cNvPr id="69" name="object 69"/>
          <p:cNvSpPr/>
          <p:nvPr/>
        </p:nvSpPr>
        <p:spPr>
          <a:xfrm>
            <a:off x="8195649" y="1385986"/>
            <a:ext cx="0" cy="100144"/>
          </a:xfrm>
          <a:custGeom>
            <a:avLst/>
            <a:gdLst/>
            <a:ahLst/>
            <a:cxnLst/>
            <a:rect l="l" t="t" r="r" b="b"/>
            <a:pathLst>
              <a:path h="99060">
                <a:moveTo>
                  <a:pt x="0" y="0"/>
                </a:moveTo>
                <a:lnTo>
                  <a:pt x="0" y="98870"/>
                </a:lnTo>
              </a:path>
            </a:pathLst>
          </a:custGeom>
          <a:ln w="10280">
            <a:solidFill>
              <a:srgbClr val="FFFFFF"/>
            </a:solidFill>
          </a:ln>
        </p:spPr>
        <p:txBody>
          <a:bodyPr wrap="square" lIns="0" tIns="0" rIns="0" bIns="0" rtlCol="0"/>
          <a:lstStyle/>
          <a:p>
            <a:endParaRPr sz="817"/>
          </a:p>
        </p:txBody>
      </p:sp>
      <p:sp>
        <p:nvSpPr>
          <p:cNvPr id="70" name="object 70"/>
          <p:cNvSpPr/>
          <p:nvPr/>
        </p:nvSpPr>
        <p:spPr>
          <a:xfrm>
            <a:off x="8225240" y="1385986"/>
            <a:ext cx="0" cy="100144"/>
          </a:xfrm>
          <a:custGeom>
            <a:avLst/>
            <a:gdLst/>
            <a:ahLst/>
            <a:cxnLst/>
            <a:rect l="l" t="t" r="r" b="b"/>
            <a:pathLst>
              <a:path h="99060">
                <a:moveTo>
                  <a:pt x="0" y="0"/>
                </a:moveTo>
                <a:lnTo>
                  <a:pt x="0" y="98870"/>
                </a:lnTo>
              </a:path>
            </a:pathLst>
          </a:custGeom>
          <a:ln w="3175">
            <a:solidFill>
              <a:srgbClr val="91BD3E"/>
            </a:solidFill>
          </a:ln>
        </p:spPr>
        <p:txBody>
          <a:bodyPr wrap="square" lIns="0" tIns="0" rIns="0" bIns="0" rtlCol="0"/>
          <a:lstStyle/>
          <a:p>
            <a:endParaRPr sz="817"/>
          </a:p>
        </p:txBody>
      </p:sp>
      <p:sp>
        <p:nvSpPr>
          <p:cNvPr id="71" name="object 71"/>
          <p:cNvSpPr/>
          <p:nvPr/>
        </p:nvSpPr>
        <p:spPr>
          <a:xfrm>
            <a:off x="8225240" y="1385986"/>
            <a:ext cx="0" cy="100144"/>
          </a:xfrm>
          <a:custGeom>
            <a:avLst/>
            <a:gdLst/>
            <a:ahLst/>
            <a:cxnLst/>
            <a:rect l="l" t="t" r="r" b="b"/>
            <a:pathLst>
              <a:path h="99060">
                <a:moveTo>
                  <a:pt x="0" y="0"/>
                </a:moveTo>
                <a:lnTo>
                  <a:pt x="0" y="98870"/>
                </a:lnTo>
              </a:path>
            </a:pathLst>
          </a:custGeom>
          <a:ln w="10280">
            <a:solidFill>
              <a:srgbClr val="FFFFFF"/>
            </a:solidFill>
          </a:ln>
        </p:spPr>
        <p:txBody>
          <a:bodyPr wrap="square" lIns="0" tIns="0" rIns="0" bIns="0" rtlCol="0"/>
          <a:lstStyle/>
          <a:p>
            <a:endParaRPr sz="817"/>
          </a:p>
        </p:txBody>
      </p:sp>
      <p:sp>
        <p:nvSpPr>
          <p:cNvPr id="72" name="object 72"/>
          <p:cNvSpPr/>
          <p:nvPr/>
        </p:nvSpPr>
        <p:spPr>
          <a:xfrm>
            <a:off x="8171358" y="1434742"/>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73" name="object 73"/>
          <p:cNvSpPr/>
          <p:nvPr/>
        </p:nvSpPr>
        <p:spPr>
          <a:xfrm>
            <a:off x="8171358" y="1434742"/>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74" name="object 74"/>
          <p:cNvSpPr/>
          <p:nvPr/>
        </p:nvSpPr>
        <p:spPr>
          <a:xfrm>
            <a:off x="8171358" y="1386980"/>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75" name="object 75"/>
          <p:cNvSpPr/>
          <p:nvPr/>
        </p:nvSpPr>
        <p:spPr>
          <a:xfrm>
            <a:off x="8171358" y="1386980"/>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76" name="object 76"/>
          <p:cNvSpPr/>
          <p:nvPr/>
        </p:nvSpPr>
        <p:spPr>
          <a:xfrm>
            <a:off x="8171358" y="1485049"/>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77" name="object 77"/>
          <p:cNvSpPr/>
          <p:nvPr/>
        </p:nvSpPr>
        <p:spPr>
          <a:xfrm>
            <a:off x="8171358" y="1485049"/>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78" name="object 78"/>
          <p:cNvSpPr/>
          <p:nvPr/>
        </p:nvSpPr>
        <p:spPr>
          <a:xfrm>
            <a:off x="8195649" y="1487126"/>
            <a:ext cx="0" cy="100144"/>
          </a:xfrm>
          <a:custGeom>
            <a:avLst/>
            <a:gdLst/>
            <a:ahLst/>
            <a:cxnLst/>
            <a:rect l="l" t="t" r="r" b="b"/>
            <a:pathLst>
              <a:path h="99060">
                <a:moveTo>
                  <a:pt x="0" y="0"/>
                </a:moveTo>
                <a:lnTo>
                  <a:pt x="0" y="98870"/>
                </a:lnTo>
              </a:path>
            </a:pathLst>
          </a:custGeom>
          <a:ln w="3175">
            <a:solidFill>
              <a:srgbClr val="91BD3E"/>
            </a:solidFill>
          </a:ln>
        </p:spPr>
        <p:txBody>
          <a:bodyPr wrap="square" lIns="0" tIns="0" rIns="0" bIns="0" rtlCol="0"/>
          <a:lstStyle/>
          <a:p>
            <a:endParaRPr sz="817"/>
          </a:p>
        </p:txBody>
      </p:sp>
      <p:sp>
        <p:nvSpPr>
          <p:cNvPr id="79" name="object 79"/>
          <p:cNvSpPr/>
          <p:nvPr/>
        </p:nvSpPr>
        <p:spPr>
          <a:xfrm>
            <a:off x="8195649" y="1487126"/>
            <a:ext cx="0" cy="100144"/>
          </a:xfrm>
          <a:custGeom>
            <a:avLst/>
            <a:gdLst/>
            <a:ahLst/>
            <a:cxnLst/>
            <a:rect l="l" t="t" r="r" b="b"/>
            <a:pathLst>
              <a:path h="99060">
                <a:moveTo>
                  <a:pt x="0" y="0"/>
                </a:moveTo>
                <a:lnTo>
                  <a:pt x="0" y="98870"/>
                </a:lnTo>
              </a:path>
            </a:pathLst>
          </a:custGeom>
          <a:ln w="10280">
            <a:solidFill>
              <a:srgbClr val="FFFFFF"/>
            </a:solidFill>
          </a:ln>
        </p:spPr>
        <p:txBody>
          <a:bodyPr wrap="square" lIns="0" tIns="0" rIns="0" bIns="0" rtlCol="0"/>
          <a:lstStyle/>
          <a:p>
            <a:endParaRPr sz="817"/>
          </a:p>
        </p:txBody>
      </p:sp>
      <p:sp>
        <p:nvSpPr>
          <p:cNvPr id="80" name="object 80"/>
          <p:cNvSpPr/>
          <p:nvPr/>
        </p:nvSpPr>
        <p:spPr>
          <a:xfrm>
            <a:off x="8225240" y="1487126"/>
            <a:ext cx="0" cy="100144"/>
          </a:xfrm>
          <a:custGeom>
            <a:avLst/>
            <a:gdLst/>
            <a:ahLst/>
            <a:cxnLst/>
            <a:rect l="l" t="t" r="r" b="b"/>
            <a:pathLst>
              <a:path h="99060">
                <a:moveTo>
                  <a:pt x="0" y="0"/>
                </a:moveTo>
                <a:lnTo>
                  <a:pt x="0" y="98870"/>
                </a:lnTo>
              </a:path>
            </a:pathLst>
          </a:custGeom>
          <a:ln w="3175">
            <a:solidFill>
              <a:srgbClr val="91BD3E"/>
            </a:solidFill>
          </a:ln>
        </p:spPr>
        <p:txBody>
          <a:bodyPr wrap="square" lIns="0" tIns="0" rIns="0" bIns="0" rtlCol="0"/>
          <a:lstStyle/>
          <a:p>
            <a:endParaRPr sz="817"/>
          </a:p>
        </p:txBody>
      </p:sp>
      <p:sp>
        <p:nvSpPr>
          <p:cNvPr id="81" name="object 81"/>
          <p:cNvSpPr/>
          <p:nvPr/>
        </p:nvSpPr>
        <p:spPr>
          <a:xfrm>
            <a:off x="8225240" y="1487126"/>
            <a:ext cx="0" cy="100144"/>
          </a:xfrm>
          <a:custGeom>
            <a:avLst/>
            <a:gdLst/>
            <a:ahLst/>
            <a:cxnLst/>
            <a:rect l="l" t="t" r="r" b="b"/>
            <a:pathLst>
              <a:path h="99060">
                <a:moveTo>
                  <a:pt x="0" y="0"/>
                </a:moveTo>
                <a:lnTo>
                  <a:pt x="0" y="98870"/>
                </a:lnTo>
              </a:path>
            </a:pathLst>
          </a:custGeom>
          <a:ln w="10280">
            <a:solidFill>
              <a:srgbClr val="FFFFFF"/>
            </a:solidFill>
          </a:ln>
        </p:spPr>
        <p:txBody>
          <a:bodyPr wrap="square" lIns="0" tIns="0" rIns="0" bIns="0" rtlCol="0"/>
          <a:lstStyle/>
          <a:p>
            <a:endParaRPr sz="817"/>
          </a:p>
        </p:txBody>
      </p:sp>
      <p:sp>
        <p:nvSpPr>
          <p:cNvPr id="82" name="object 82"/>
          <p:cNvSpPr/>
          <p:nvPr/>
        </p:nvSpPr>
        <p:spPr>
          <a:xfrm>
            <a:off x="8171358" y="1535878"/>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83" name="object 83"/>
          <p:cNvSpPr/>
          <p:nvPr/>
        </p:nvSpPr>
        <p:spPr>
          <a:xfrm>
            <a:off x="8171358" y="1535878"/>
            <a:ext cx="84096" cy="0"/>
          </a:xfrm>
          <a:custGeom>
            <a:avLst/>
            <a:gdLst/>
            <a:ahLst/>
            <a:cxnLst/>
            <a:rect l="l" t="t" r="r" b="b"/>
            <a:pathLst>
              <a:path w="83184">
                <a:moveTo>
                  <a:pt x="82802" y="0"/>
                </a:moveTo>
                <a:lnTo>
                  <a:pt x="0" y="0"/>
                </a:lnTo>
              </a:path>
            </a:pathLst>
          </a:custGeom>
          <a:ln w="10280">
            <a:solidFill>
              <a:srgbClr val="FFFFFF"/>
            </a:solidFill>
          </a:ln>
        </p:spPr>
        <p:txBody>
          <a:bodyPr wrap="square" lIns="0" tIns="0" rIns="0" bIns="0" rtlCol="0"/>
          <a:lstStyle/>
          <a:p>
            <a:endParaRPr sz="817"/>
          </a:p>
        </p:txBody>
      </p:sp>
      <p:sp>
        <p:nvSpPr>
          <p:cNvPr id="84" name="object 84"/>
          <p:cNvSpPr/>
          <p:nvPr/>
        </p:nvSpPr>
        <p:spPr>
          <a:xfrm>
            <a:off x="8171358" y="1488118"/>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85" name="object 85"/>
          <p:cNvSpPr/>
          <p:nvPr/>
        </p:nvSpPr>
        <p:spPr>
          <a:xfrm>
            <a:off x="8171358" y="1488118"/>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86" name="object 86"/>
          <p:cNvSpPr/>
          <p:nvPr/>
        </p:nvSpPr>
        <p:spPr>
          <a:xfrm>
            <a:off x="8171358" y="1586190"/>
            <a:ext cx="84096" cy="0"/>
          </a:xfrm>
          <a:custGeom>
            <a:avLst/>
            <a:gdLst/>
            <a:ahLst/>
            <a:cxnLst/>
            <a:rect l="l" t="t" r="r" b="b"/>
            <a:pathLst>
              <a:path w="83184">
                <a:moveTo>
                  <a:pt x="82802" y="0"/>
                </a:moveTo>
                <a:lnTo>
                  <a:pt x="0" y="0"/>
                </a:lnTo>
              </a:path>
            </a:pathLst>
          </a:custGeom>
          <a:solidFill>
            <a:srgbClr val="91BD3E"/>
          </a:solidFill>
        </p:spPr>
        <p:txBody>
          <a:bodyPr wrap="square" lIns="0" tIns="0" rIns="0" bIns="0" rtlCol="0"/>
          <a:lstStyle/>
          <a:p>
            <a:endParaRPr sz="817"/>
          </a:p>
        </p:txBody>
      </p:sp>
      <p:sp>
        <p:nvSpPr>
          <p:cNvPr id="87" name="object 87"/>
          <p:cNvSpPr/>
          <p:nvPr/>
        </p:nvSpPr>
        <p:spPr>
          <a:xfrm>
            <a:off x="8171358" y="1586190"/>
            <a:ext cx="84096" cy="0"/>
          </a:xfrm>
          <a:custGeom>
            <a:avLst/>
            <a:gdLst/>
            <a:ahLst/>
            <a:cxnLst/>
            <a:rect l="l" t="t" r="r" b="b"/>
            <a:pathLst>
              <a:path w="83184">
                <a:moveTo>
                  <a:pt x="82802" y="0"/>
                </a:moveTo>
                <a:lnTo>
                  <a:pt x="0" y="0"/>
                </a:lnTo>
              </a:path>
            </a:pathLst>
          </a:custGeom>
          <a:ln w="5140">
            <a:solidFill>
              <a:srgbClr val="FFFFFF"/>
            </a:solidFill>
          </a:ln>
        </p:spPr>
        <p:txBody>
          <a:bodyPr wrap="square" lIns="0" tIns="0" rIns="0" bIns="0" rtlCol="0"/>
          <a:lstStyle/>
          <a:p>
            <a:endParaRPr sz="817"/>
          </a:p>
        </p:txBody>
      </p:sp>
      <p:sp>
        <p:nvSpPr>
          <p:cNvPr id="88" name="object 88"/>
          <p:cNvSpPr/>
          <p:nvPr/>
        </p:nvSpPr>
        <p:spPr>
          <a:xfrm>
            <a:off x="8314605" y="1536339"/>
            <a:ext cx="71258" cy="71258"/>
          </a:xfrm>
          <a:custGeom>
            <a:avLst/>
            <a:gdLst/>
            <a:ahLst/>
            <a:cxnLst/>
            <a:rect l="l" t="t" r="r" b="b"/>
            <a:pathLst>
              <a:path w="70484" h="70485">
                <a:moveTo>
                  <a:pt x="58230" y="73829"/>
                </a:moveTo>
                <a:lnTo>
                  <a:pt x="-11968" y="73829"/>
                </a:lnTo>
                <a:lnTo>
                  <a:pt x="-11968" y="3630"/>
                </a:lnTo>
                <a:lnTo>
                  <a:pt x="58230" y="3630"/>
                </a:lnTo>
                <a:lnTo>
                  <a:pt x="58230" y="73829"/>
                </a:lnTo>
                <a:close/>
              </a:path>
            </a:pathLst>
          </a:custGeom>
          <a:solidFill>
            <a:srgbClr val="91BD3E"/>
          </a:solidFill>
        </p:spPr>
        <p:txBody>
          <a:bodyPr wrap="square" lIns="0" tIns="0" rIns="0" bIns="0" rtlCol="0"/>
          <a:lstStyle/>
          <a:p>
            <a:endParaRPr sz="817"/>
          </a:p>
        </p:txBody>
      </p:sp>
      <p:sp>
        <p:nvSpPr>
          <p:cNvPr id="89" name="object 89"/>
          <p:cNvSpPr/>
          <p:nvPr/>
        </p:nvSpPr>
        <p:spPr>
          <a:xfrm>
            <a:off x="8327216" y="1572947"/>
            <a:ext cx="7703" cy="7062"/>
          </a:xfrm>
          <a:custGeom>
            <a:avLst/>
            <a:gdLst/>
            <a:ahLst/>
            <a:cxnLst/>
            <a:rect l="l" t="t" r="r" b="b"/>
            <a:pathLst>
              <a:path w="7619" h="6985">
                <a:moveTo>
                  <a:pt x="5546" y="0"/>
                </a:moveTo>
                <a:lnTo>
                  <a:pt x="1599" y="0"/>
                </a:lnTo>
                <a:lnTo>
                  <a:pt x="0" y="1548"/>
                </a:lnTo>
                <a:lnTo>
                  <a:pt x="0" y="5381"/>
                </a:lnTo>
                <a:lnTo>
                  <a:pt x="1599" y="6929"/>
                </a:lnTo>
                <a:lnTo>
                  <a:pt x="5546" y="6929"/>
                </a:lnTo>
                <a:lnTo>
                  <a:pt x="7145" y="5381"/>
                </a:lnTo>
                <a:lnTo>
                  <a:pt x="7145" y="1548"/>
                </a:lnTo>
                <a:lnTo>
                  <a:pt x="5546" y="0"/>
                </a:lnTo>
                <a:close/>
              </a:path>
            </a:pathLst>
          </a:custGeom>
          <a:solidFill>
            <a:srgbClr val="FFFFFF"/>
          </a:solidFill>
        </p:spPr>
        <p:txBody>
          <a:bodyPr wrap="square" lIns="0" tIns="0" rIns="0" bIns="0" rtlCol="0"/>
          <a:lstStyle/>
          <a:p>
            <a:endParaRPr sz="817"/>
          </a:p>
        </p:txBody>
      </p:sp>
      <p:sp>
        <p:nvSpPr>
          <p:cNvPr id="90" name="object 90"/>
          <p:cNvSpPr/>
          <p:nvPr/>
        </p:nvSpPr>
        <p:spPr>
          <a:xfrm>
            <a:off x="8340648" y="1572947"/>
            <a:ext cx="7703" cy="7062"/>
          </a:xfrm>
          <a:custGeom>
            <a:avLst/>
            <a:gdLst/>
            <a:ahLst/>
            <a:cxnLst/>
            <a:rect l="l" t="t" r="r" b="b"/>
            <a:pathLst>
              <a:path w="7619" h="6985">
                <a:moveTo>
                  <a:pt x="5546" y="0"/>
                </a:moveTo>
                <a:lnTo>
                  <a:pt x="1599" y="0"/>
                </a:lnTo>
                <a:lnTo>
                  <a:pt x="0" y="1548"/>
                </a:lnTo>
                <a:lnTo>
                  <a:pt x="0" y="5381"/>
                </a:lnTo>
                <a:lnTo>
                  <a:pt x="1599" y="6929"/>
                </a:lnTo>
                <a:lnTo>
                  <a:pt x="5546" y="6929"/>
                </a:lnTo>
                <a:lnTo>
                  <a:pt x="7145" y="5381"/>
                </a:lnTo>
                <a:lnTo>
                  <a:pt x="7145" y="1548"/>
                </a:lnTo>
                <a:lnTo>
                  <a:pt x="5546" y="0"/>
                </a:lnTo>
                <a:close/>
              </a:path>
            </a:pathLst>
          </a:custGeom>
          <a:solidFill>
            <a:srgbClr val="FFFFFF"/>
          </a:solidFill>
        </p:spPr>
        <p:txBody>
          <a:bodyPr wrap="square" lIns="0" tIns="0" rIns="0" bIns="0" rtlCol="0"/>
          <a:lstStyle/>
          <a:p>
            <a:endParaRPr sz="817"/>
          </a:p>
        </p:txBody>
      </p:sp>
      <p:sp>
        <p:nvSpPr>
          <p:cNvPr id="91" name="object 91"/>
          <p:cNvSpPr/>
          <p:nvPr/>
        </p:nvSpPr>
        <p:spPr>
          <a:xfrm>
            <a:off x="8149484" y="1610619"/>
            <a:ext cx="403145" cy="0"/>
          </a:xfrm>
          <a:custGeom>
            <a:avLst/>
            <a:gdLst/>
            <a:ahLst/>
            <a:cxnLst/>
            <a:rect l="l" t="t" r="r" b="b"/>
            <a:pathLst>
              <a:path w="398780">
                <a:moveTo>
                  <a:pt x="0" y="0"/>
                </a:moveTo>
                <a:lnTo>
                  <a:pt x="398716" y="0"/>
                </a:lnTo>
              </a:path>
            </a:pathLst>
          </a:custGeom>
          <a:ln w="6616">
            <a:solidFill>
              <a:srgbClr val="FFFFFF"/>
            </a:solidFill>
          </a:ln>
        </p:spPr>
        <p:txBody>
          <a:bodyPr wrap="square" lIns="0" tIns="0" rIns="0" bIns="0" rtlCol="0"/>
          <a:lstStyle/>
          <a:p>
            <a:endParaRPr sz="817"/>
          </a:p>
        </p:txBody>
      </p:sp>
      <p:sp>
        <p:nvSpPr>
          <p:cNvPr id="92" name="object 92"/>
          <p:cNvSpPr/>
          <p:nvPr/>
        </p:nvSpPr>
        <p:spPr>
          <a:xfrm>
            <a:off x="8148869" y="1982349"/>
            <a:ext cx="406998" cy="0"/>
          </a:xfrm>
          <a:custGeom>
            <a:avLst/>
            <a:gdLst/>
            <a:ahLst/>
            <a:cxnLst/>
            <a:rect l="l" t="t" r="r" b="b"/>
            <a:pathLst>
              <a:path w="402590">
                <a:moveTo>
                  <a:pt x="0" y="0"/>
                </a:moveTo>
                <a:lnTo>
                  <a:pt x="402221" y="0"/>
                </a:lnTo>
              </a:path>
            </a:pathLst>
          </a:custGeom>
          <a:ln w="4991">
            <a:solidFill>
              <a:srgbClr val="FFFFFF"/>
            </a:solidFill>
          </a:ln>
        </p:spPr>
        <p:txBody>
          <a:bodyPr wrap="square" lIns="0" tIns="0" rIns="0" bIns="0" rtlCol="0"/>
          <a:lstStyle/>
          <a:p>
            <a:endParaRPr sz="817"/>
          </a:p>
        </p:txBody>
      </p:sp>
      <p:sp>
        <p:nvSpPr>
          <p:cNvPr id="93" name="object 93"/>
          <p:cNvSpPr/>
          <p:nvPr/>
        </p:nvSpPr>
        <p:spPr>
          <a:xfrm>
            <a:off x="8122036" y="1677606"/>
            <a:ext cx="437076" cy="296396"/>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94" name="object 94"/>
          <p:cNvSpPr txBox="1"/>
          <p:nvPr/>
        </p:nvSpPr>
        <p:spPr>
          <a:xfrm>
            <a:off x="7948906" y="1501729"/>
            <a:ext cx="197722" cy="295101"/>
          </a:xfrm>
          <a:prstGeom prst="rect">
            <a:avLst/>
          </a:prstGeom>
        </p:spPr>
        <p:txBody>
          <a:bodyPr vert="horz" wrap="square" lIns="0" tIns="6625" rIns="0" bIns="0" rtlCol="0">
            <a:spAutoFit/>
          </a:bodyPr>
          <a:lstStyle/>
          <a:p>
            <a:pPr marL="5762">
              <a:spcBef>
                <a:spcPts val="52"/>
              </a:spcBef>
            </a:pPr>
            <a:r>
              <a:rPr sz="817" b="1" spc="84" dirty="0">
                <a:solidFill>
                  <a:srgbClr val="FFFFFF"/>
                </a:solidFill>
                <a:latin typeface="Lucida Sans"/>
                <a:cs typeface="Lucida Sans"/>
              </a:rPr>
              <a:t>+</a:t>
            </a:r>
            <a:endParaRPr sz="817">
              <a:latin typeface="Lucida Sans"/>
              <a:cs typeface="Lucida Sans"/>
            </a:endParaRPr>
          </a:p>
        </p:txBody>
      </p:sp>
      <p:sp>
        <p:nvSpPr>
          <p:cNvPr id="95" name="object 95"/>
          <p:cNvSpPr/>
          <p:nvPr/>
        </p:nvSpPr>
        <p:spPr>
          <a:xfrm>
            <a:off x="6267772" y="1095658"/>
            <a:ext cx="1085881" cy="1085894"/>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96" name="object 96"/>
          <p:cNvSpPr txBox="1"/>
          <p:nvPr/>
        </p:nvSpPr>
        <p:spPr>
          <a:xfrm>
            <a:off x="6172200" y="2263656"/>
            <a:ext cx="1295400" cy="436705"/>
          </a:xfrm>
          <a:prstGeom prst="rect">
            <a:avLst/>
          </a:prstGeom>
        </p:spPr>
        <p:txBody>
          <a:bodyPr vert="horz" wrap="square" lIns="0" tIns="5762" rIns="0" bIns="0" rtlCol="0">
            <a:spAutoFit/>
          </a:bodyPr>
          <a:lstStyle/>
          <a:p>
            <a:pPr algn="ctr">
              <a:spcBef>
                <a:spcPts val="46"/>
              </a:spcBef>
            </a:pPr>
            <a:r>
              <a:rPr sz="1400" b="1" spc="-14" dirty="0">
                <a:solidFill>
                  <a:srgbClr val="58595B"/>
                </a:solidFill>
                <a:latin typeface="Lucida Sans"/>
                <a:cs typeface="Lucida Sans"/>
              </a:rPr>
              <a:t>18,500</a:t>
            </a:r>
            <a:endParaRPr sz="1400" dirty="0">
              <a:latin typeface="Lucida Sans"/>
              <a:cs typeface="Lucida Sans"/>
            </a:endParaRPr>
          </a:p>
          <a:p>
            <a:pPr algn="ctr"/>
            <a:r>
              <a:rPr lang="en-CA" sz="1400" b="1" spc="-34" dirty="0">
                <a:solidFill>
                  <a:srgbClr val="91BE37"/>
                </a:solidFill>
                <a:latin typeface="Lucida Sans"/>
                <a:cs typeface="Lucida Sans"/>
              </a:rPr>
              <a:t>E</a:t>
            </a:r>
            <a:r>
              <a:rPr sz="1400" b="1" spc="-34" dirty="0">
                <a:solidFill>
                  <a:srgbClr val="91BE37"/>
                </a:solidFill>
                <a:latin typeface="Lucida Sans"/>
                <a:cs typeface="Lucida Sans"/>
              </a:rPr>
              <a:t>S</a:t>
            </a:r>
            <a:r>
              <a:rPr sz="1400" b="1" spc="-52" dirty="0">
                <a:solidFill>
                  <a:srgbClr val="91BE37"/>
                </a:solidFill>
                <a:latin typeface="Lucida Sans"/>
                <a:cs typeface="Lucida Sans"/>
              </a:rPr>
              <a:t>T</a:t>
            </a:r>
            <a:r>
              <a:rPr sz="1400" b="1" spc="-11" dirty="0">
                <a:solidFill>
                  <a:srgbClr val="91BE37"/>
                </a:solidFill>
                <a:latin typeface="Lucida Sans"/>
                <a:cs typeface="Lucida Sans"/>
              </a:rPr>
              <a:t>U</a:t>
            </a:r>
            <a:r>
              <a:rPr sz="1400" b="1" spc="-43" dirty="0">
                <a:solidFill>
                  <a:srgbClr val="91BE37"/>
                </a:solidFill>
                <a:latin typeface="Lucida Sans"/>
                <a:cs typeface="Lucida Sans"/>
              </a:rPr>
              <a:t>D</a:t>
            </a:r>
            <a:r>
              <a:rPr lang="en-CA" sz="1400" b="1" spc="-11" dirty="0">
                <a:solidFill>
                  <a:srgbClr val="91BE37"/>
                </a:solidFill>
                <a:latin typeface="Lucida Sans"/>
                <a:cs typeface="Lucida Sans"/>
              </a:rPr>
              <a:t>A</a:t>
            </a:r>
            <a:r>
              <a:rPr sz="1400" b="1" spc="-4" dirty="0">
                <a:solidFill>
                  <a:srgbClr val="91BE37"/>
                </a:solidFill>
                <a:latin typeface="Lucida Sans"/>
                <a:cs typeface="Lucida Sans"/>
              </a:rPr>
              <a:t>N</a:t>
            </a:r>
            <a:r>
              <a:rPr sz="1400" b="1" spc="-88" dirty="0">
                <a:solidFill>
                  <a:srgbClr val="91BE37"/>
                </a:solidFill>
                <a:latin typeface="Lucida Sans"/>
                <a:cs typeface="Lucida Sans"/>
              </a:rPr>
              <a:t>T</a:t>
            </a:r>
            <a:r>
              <a:rPr lang="en-CA" sz="1400" b="1" spc="-88" dirty="0">
                <a:solidFill>
                  <a:srgbClr val="91BE37"/>
                </a:solidFill>
                <a:latin typeface="Lucida Sans"/>
                <a:cs typeface="Lucida Sans"/>
              </a:rPr>
              <a:t>E</a:t>
            </a:r>
            <a:r>
              <a:rPr sz="1400" b="1" spc="-14" dirty="0">
                <a:solidFill>
                  <a:srgbClr val="91BE37"/>
                </a:solidFill>
                <a:latin typeface="Lucida Sans"/>
                <a:cs typeface="Lucida Sans"/>
              </a:rPr>
              <a:t>S</a:t>
            </a:r>
            <a:endParaRPr sz="1400" dirty="0">
              <a:latin typeface="Lucida Sans"/>
              <a:cs typeface="Lucida Sans"/>
            </a:endParaRPr>
          </a:p>
        </p:txBody>
      </p:sp>
      <p:sp>
        <p:nvSpPr>
          <p:cNvPr id="97" name="object 67">
            <a:extLst>
              <a:ext uri="{FF2B5EF4-FFF2-40B4-BE49-F238E27FC236}">
                <a16:creationId xmlns:a16="http://schemas.microsoft.com/office/drawing/2014/main" id="{62040508-CF6B-5A41-8916-AE5A0A77D7FC}"/>
              </a:ext>
            </a:extLst>
          </p:cNvPr>
          <p:cNvSpPr/>
          <p:nvPr/>
        </p:nvSpPr>
        <p:spPr>
          <a:xfrm>
            <a:off x="334556" y="587222"/>
            <a:ext cx="2967758" cy="0"/>
          </a:xfrm>
          <a:custGeom>
            <a:avLst/>
            <a:gdLst/>
            <a:ahLst/>
            <a:cxnLst/>
            <a:rect l="l" t="t" r="r" b="b"/>
            <a:pathLst>
              <a:path w="3264535">
                <a:moveTo>
                  <a:pt x="0" y="0"/>
                </a:moveTo>
                <a:lnTo>
                  <a:pt x="3264200" y="0"/>
                </a:lnTo>
              </a:path>
            </a:pathLst>
          </a:custGeom>
          <a:ln w="25383">
            <a:solidFill>
              <a:srgbClr val="91BE37"/>
            </a:solidFill>
            <a:prstDash val="dot"/>
          </a:ln>
        </p:spPr>
        <p:txBody>
          <a:bodyPr wrap="square" lIns="0" tIns="0" rIns="0" bIns="0" rtlCol="0"/>
          <a:lstStyle/>
          <a:p>
            <a:endParaRPr sz="817"/>
          </a:p>
        </p:txBody>
      </p:sp>
      <p:sp>
        <p:nvSpPr>
          <p:cNvPr id="10" name="Title 9">
            <a:extLst>
              <a:ext uri="{FF2B5EF4-FFF2-40B4-BE49-F238E27FC236}">
                <a16:creationId xmlns:a16="http://schemas.microsoft.com/office/drawing/2014/main" id="{12FC6CE3-1698-4243-9877-5F9E35D9F8B5}"/>
              </a:ext>
            </a:extLst>
          </p:cNvPr>
          <p:cNvSpPr>
            <a:spLocks noGrp="1"/>
          </p:cNvSpPr>
          <p:nvPr>
            <p:ph type="title"/>
          </p:nvPr>
        </p:nvSpPr>
        <p:spPr/>
        <p:txBody>
          <a:bodyPr/>
          <a:lstStyle/>
          <a:p>
            <a:r>
              <a:rPr lang="en-US" dirty="0"/>
              <a:t>CAMOSUN</a:t>
            </a:r>
          </a:p>
        </p:txBody>
      </p:sp>
    </p:spTree>
    <p:extLst>
      <p:ext uri="{BB962C8B-B14F-4D97-AF65-F5344CB8AC3E}">
        <p14:creationId xmlns:p14="http://schemas.microsoft.com/office/powerpoint/2010/main" val="1229470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bject 6"/>
          <p:cNvSpPr/>
          <p:nvPr/>
        </p:nvSpPr>
        <p:spPr>
          <a:xfrm flipV="1">
            <a:off x="318952" y="1676400"/>
            <a:ext cx="8367847" cy="422452"/>
          </a:xfrm>
          <a:custGeom>
            <a:avLst/>
            <a:gdLst/>
            <a:ahLst/>
            <a:cxnLst/>
            <a:rect l="l" t="t" r="r" b="b"/>
            <a:pathLst>
              <a:path w="7837805">
                <a:moveTo>
                  <a:pt x="0" y="0"/>
                </a:moveTo>
                <a:lnTo>
                  <a:pt x="7837590" y="0"/>
                </a:lnTo>
              </a:path>
            </a:pathLst>
          </a:custGeom>
          <a:ln w="25383">
            <a:solidFill>
              <a:srgbClr val="91BE37"/>
            </a:solidFill>
            <a:prstDash val="dot"/>
          </a:ln>
        </p:spPr>
        <p:txBody>
          <a:bodyPr wrap="square" lIns="0" tIns="0" rIns="0" bIns="0" rtlCol="0"/>
          <a:lstStyle/>
          <a:p>
            <a:endParaRPr sz="817"/>
          </a:p>
        </p:txBody>
      </p:sp>
      <p:grpSp>
        <p:nvGrpSpPr>
          <p:cNvPr id="88" name="Group 87"/>
          <p:cNvGrpSpPr/>
          <p:nvPr/>
        </p:nvGrpSpPr>
        <p:grpSpPr>
          <a:xfrm>
            <a:off x="-85697" y="1828800"/>
            <a:ext cx="8543898" cy="4742818"/>
            <a:chOff x="208549" y="2236315"/>
            <a:chExt cx="3832484" cy="2127457"/>
          </a:xfrm>
        </p:grpSpPr>
        <p:sp>
          <p:nvSpPr>
            <p:cNvPr id="8" name="object 8"/>
            <p:cNvSpPr/>
            <p:nvPr/>
          </p:nvSpPr>
          <p:spPr>
            <a:xfrm>
              <a:off x="3835949" y="2236315"/>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0" name="object 10"/>
            <p:cNvSpPr txBox="1"/>
            <p:nvPr/>
          </p:nvSpPr>
          <p:spPr>
            <a:xfrm>
              <a:off x="276863" y="3578396"/>
              <a:ext cx="729632" cy="223502"/>
            </a:xfrm>
            <a:prstGeom prst="rect">
              <a:avLst/>
            </a:prstGeom>
          </p:spPr>
          <p:txBody>
            <a:bodyPr vert="horz" wrap="square" lIns="0" tIns="5762" rIns="0" bIns="0" rtlCol="0">
              <a:spAutoFit/>
            </a:bodyPr>
            <a:lstStyle/>
            <a:p>
              <a:pPr marL="5762" algn="r">
                <a:spcBef>
                  <a:spcPts val="46"/>
                </a:spcBef>
              </a:pPr>
              <a:r>
                <a:rPr sz="1600" b="1" spc="-14" dirty="0">
                  <a:solidFill>
                    <a:srgbClr val="91BE37"/>
                  </a:solidFill>
                  <a:latin typeface="Lucida Sans"/>
                  <a:cs typeface="Lucida Sans"/>
                </a:rPr>
                <a:t>BACHELOR’S</a:t>
              </a:r>
              <a:endParaRPr sz="1600">
                <a:latin typeface="Lucida Sans"/>
                <a:cs typeface="Lucida Sans"/>
              </a:endParaRPr>
            </a:p>
            <a:p>
              <a:pPr marL="192150" algn="r"/>
              <a:r>
                <a:rPr sz="1600" b="1" spc="-41" dirty="0">
                  <a:solidFill>
                    <a:srgbClr val="91BE37"/>
                  </a:solidFill>
                  <a:latin typeface="Lucida Sans"/>
                  <a:cs typeface="Lucida Sans"/>
                </a:rPr>
                <a:t>D</a:t>
              </a:r>
              <a:r>
                <a:rPr sz="1600" b="1" spc="2" dirty="0">
                  <a:solidFill>
                    <a:srgbClr val="91BE37"/>
                  </a:solidFill>
                  <a:latin typeface="Lucida Sans"/>
                  <a:cs typeface="Lucida Sans"/>
                </a:rPr>
                <a:t>EG</a:t>
              </a:r>
              <a:r>
                <a:rPr sz="1600" b="1" spc="-39" dirty="0">
                  <a:solidFill>
                    <a:srgbClr val="91BE37"/>
                  </a:solidFill>
                  <a:latin typeface="Lucida Sans"/>
                  <a:cs typeface="Lucida Sans"/>
                </a:rPr>
                <a:t>R</a:t>
              </a:r>
              <a:r>
                <a:rPr sz="1600" b="1" spc="-7" dirty="0">
                  <a:solidFill>
                    <a:srgbClr val="91BE37"/>
                  </a:solidFill>
                  <a:latin typeface="Lucida Sans"/>
                  <a:cs typeface="Lucida Sans"/>
                </a:rPr>
                <a:t>E</a:t>
              </a:r>
              <a:r>
                <a:rPr sz="1600" b="1" spc="-30" dirty="0">
                  <a:solidFill>
                    <a:srgbClr val="91BE37"/>
                  </a:solidFill>
                  <a:latin typeface="Lucida Sans"/>
                  <a:cs typeface="Lucida Sans"/>
                </a:rPr>
                <a:t>E</a:t>
              </a:r>
              <a:endParaRPr sz="1600">
                <a:latin typeface="Lucida Sans"/>
                <a:cs typeface="Lucida Sans"/>
              </a:endParaRPr>
            </a:p>
          </p:txBody>
        </p:sp>
        <p:sp>
          <p:nvSpPr>
            <p:cNvPr id="11" name="object 11"/>
            <p:cNvSpPr txBox="1"/>
            <p:nvPr/>
          </p:nvSpPr>
          <p:spPr>
            <a:xfrm>
              <a:off x="465751" y="2593411"/>
              <a:ext cx="540744" cy="113056"/>
            </a:xfrm>
            <a:prstGeom prst="rect">
              <a:avLst/>
            </a:prstGeom>
          </p:spPr>
          <p:txBody>
            <a:bodyPr vert="horz" wrap="square" lIns="0" tIns="5762" rIns="0" bIns="0" rtlCol="0">
              <a:spAutoFit/>
            </a:bodyPr>
            <a:lstStyle/>
            <a:p>
              <a:pPr marL="5762" algn="r">
                <a:spcBef>
                  <a:spcPts val="46"/>
                </a:spcBef>
              </a:pPr>
              <a:r>
                <a:rPr sz="1600" b="1" spc="-18" dirty="0">
                  <a:solidFill>
                    <a:srgbClr val="91BE37"/>
                  </a:solidFill>
                  <a:latin typeface="Lucida Sans"/>
                  <a:cs typeface="Lucida Sans"/>
                </a:rPr>
                <a:t>DI</a:t>
              </a:r>
              <a:r>
                <a:rPr sz="1600" b="1" spc="-27" dirty="0">
                  <a:solidFill>
                    <a:srgbClr val="91BE37"/>
                  </a:solidFill>
                  <a:latin typeface="Lucida Sans"/>
                  <a:cs typeface="Lucida Sans"/>
                </a:rPr>
                <a:t>P</a:t>
              </a:r>
              <a:r>
                <a:rPr sz="1600" b="1" spc="-63" dirty="0">
                  <a:solidFill>
                    <a:srgbClr val="91BE37"/>
                  </a:solidFill>
                  <a:latin typeface="Lucida Sans"/>
                  <a:cs typeface="Lucida Sans"/>
                </a:rPr>
                <a:t>L</a:t>
              </a:r>
              <a:r>
                <a:rPr sz="1600" b="1" spc="-4" dirty="0">
                  <a:solidFill>
                    <a:srgbClr val="91BE37"/>
                  </a:solidFill>
                  <a:latin typeface="Lucida Sans"/>
                  <a:cs typeface="Lucida Sans"/>
                </a:rPr>
                <a:t>O</a:t>
              </a:r>
              <a:r>
                <a:rPr sz="1600" b="1" spc="2" dirty="0">
                  <a:solidFill>
                    <a:srgbClr val="91BE37"/>
                  </a:solidFill>
                  <a:latin typeface="Lucida Sans"/>
                  <a:cs typeface="Lucida Sans"/>
                </a:rPr>
                <a:t>M</a:t>
              </a:r>
              <a:r>
                <a:rPr sz="1600" b="1" spc="-36" dirty="0">
                  <a:solidFill>
                    <a:srgbClr val="91BE37"/>
                  </a:solidFill>
                  <a:latin typeface="Lucida Sans"/>
                  <a:cs typeface="Lucida Sans"/>
                </a:rPr>
                <a:t>A</a:t>
              </a:r>
              <a:endParaRPr sz="1600" dirty="0">
                <a:latin typeface="Lucida Sans"/>
                <a:cs typeface="Lucida Sans"/>
              </a:endParaRPr>
            </a:p>
          </p:txBody>
        </p:sp>
        <p:sp>
          <p:nvSpPr>
            <p:cNvPr id="12" name="object 12"/>
            <p:cNvSpPr txBox="1"/>
            <p:nvPr/>
          </p:nvSpPr>
          <p:spPr>
            <a:xfrm>
              <a:off x="363695" y="3061560"/>
              <a:ext cx="642800" cy="228721"/>
            </a:xfrm>
            <a:prstGeom prst="rect">
              <a:avLst/>
            </a:prstGeom>
          </p:spPr>
          <p:txBody>
            <a:bodyPr vert="horz" wrap="square" lIns="0" tIns="17285" rIns="0" bIns="0" rtlCol="0">
              <a:spAutoFit/>
            </a:bodyPr>
            <a:lstStyle/>
            <a:p>
              <a:pPr marL="131365" marR="2304" indent="-125891" algn="r">
                <a:spcBef>
                  <a:spcPts val="136"/>
                </a:spcBef>
              </a:pPr>
              <a:r>
                <a:rPr sz="1600" b="1" spc="-14" dirty="0">
                  <a:solidFill>
                    <a:srgbClr val="91BE37"/>
                  </a:solidFill>
                  <a:latin typeface="Lucida Sans"/>
                  <a:cs typeface="Lucida Sans"/>
                </a:rPr>
                <a:t>A</a:t>
              </a:r>
              <a:r>
                <a:rPr sz="1600" b="1" dirty="0">
                  <a:solidFill>
                    <a:srgbClr val="91BE37"/>
                  </a:solidFill>
                  <a:latin typeface="Lucida Sans"/>
                  <a:cs typeface="Lucida Sans"/>
                </a:rPr>
                <a:t>S</a:t>
              </a:r>
              <a:r>
                <a:rPr sz="1600" b="1" spc="2" dirty="0">
                  <a:solidFill>
                    <a:srgbClr val="91BE37"/>
                  </a:solidFill>
                  <a:latin typeface="Lucida Sans"/>
                  <a:cs typeface="Lucida Sans"/>
                </a:rPr>
                <a:t>S</a:t>
              </a:r>
              <a:r>
                <a:rPr sz="1600" b="1" spc="-4" dirty="0">
                  <a:solidFill>
                    <a:srgbClr val="91BE37"/>
                  </a:solidFill>
                  <a:latin typeface="Lucida Sans"/>
                  <a:cs typeface="Lucida Sans"/>
                </a:rPr>
                <a:t>O</a:t>
              </a:r>
              <a:r>
                <a:rPr sz="1600" b="1" spc="-20" dirty="0">
                  <a:solidFill>
                    <a:srgbClr val="91BE37"/>
                  </a:solidFill>
                  <a:latin typeface="Lucida Sans"/>
                  <a:cs typeface="Lucida Sans"/>
                </a:rPr>
                <a:t>C</a:t>
              </a:r>
              <a:r>
                <a:rPr sz="1600" b="1" spc="-14" dirty="0">
                  <a:solidFill>
                    <a:srgbClr val="91BE37"/>
                  </a:solidFill>
                  <a:latin typeface="Lucida Sans"/>
                  <a:cs typeface="Lucida Sans"/>
                </a:rPr>
                <a:t>I</a:t>
              </a:r>
              <a:r>
                <a:rPr sz="1600" b="1" spc="-59" dirty="0">
                  <a:solidFill>
                    <a:srgbClr val="91BE37"/>
                  </a:solidFill>
                  <a:latin typeface="Lucida Sans"/>
                  <a:cs typeface="Lucida Sans"/>
                </a:rPr>
                <a:t>A</a:t>
              </a:r>
              <a:r>
                <a:rPr sz="1600" b="1" spc="-91" dirty="0">
                  <a:solidFill>
                    <a:srgbClr val="91BE37"/>
                  </a:solidFill>
                  <a:latin typeface="Lucida Sans"/>
                  <a:cs typeface="Lucida Sans"/>
                </a:rPr>
                <a:t>T</a:t>
              </a:r>
              <a:r>
                <a:rPr sz="1600" b="1" spc="-20" dirty="0">
                  <a:solidFill>
                    <a:srgbClr val="91BE37"/>
                  </a:solidFill>
                  <a:latin typeface="Lucida Sans"/>
                  <a:cs typeface="Lucida Sans"/>
                </a:rPr>
                <a:t>E  </a:t>
              </a:r>
              <a:r>
                <a:rPr sz="1600" b="1" spc="-41" dirty="0">
                  <a:solidFill>
                    <a:srgbClr val="91BE37"/>
                  </a:solidFill>
                  <a:latin typeface="Lucida Sans"/>
                  <a:cs typeface="Lucida Sans"/>
                </a:rPr>
                <a:t>D</a:t>
              </a:r>
              <a:r>
                <a:rPr sz="1600" b="1" spc="2" dirty="0">
                  <a:solidFill>
                    <a:srgbClr val="91BE37"/>
                  </a:solidFill>
                  <a:latin typeface="Lucida Sans"/>
                  <a:cs typeface="Lucida Sans"/>
                </a:rPr>
                <a:t>EG</a:t>
              </a:r>
              <a:r>
                <a:rPr sz="1600" b="1" spc="-39" dirty="0">
                  <a:solidFill>
                    <a:srgbClr val="91BE37"/>
                  </a:solidFill>
                  <a:latin typeface="Lucida Sans"/>
                  <a:cs typeface="Lucida Sans"/>
                </a:rPr>
                <a:t>R</a:t>
              </a:r>
              <a:r>
                <a:rPr sz="1600" b="1" spc="-7" dirty="0">
                  <a:solidFill>
                    <a:srgbClr val="91BE37"/>
                  </a:solidFill>
                  <a:latin typeface="Lucida Sans"/>
                  <a:cs typeface="Lucida Sans"/>
                </a:rPr>
                <a:t>E</a:t>
              </a:r>
              <a:r>
                <a:rPr sz="1600" b="1" spc="-30" dirty="0">
                  <a:solidFill>
                    <a:srgbClr val="91BE37"/>
                  </a:solidFill>
                  <a:latin typeface="Lucida Sans"/>
                  <a:cs typeface="Lucida Sans"/>
                </a:rPr>
                <a:t>E</a:t>
              </a:r>
              <a:endParaRPr sz="1600">
                <a:latin typeface="Lucida Sans"/>
                <a:cs typeface="Lucida Sans"/>
              </a:endParaRPr>
            </a:p>
          </p:txBody>
        </p:sp>
        <p:sp>
          <p:nvSpPr>
            <p:cNvPr id="13" name="object 13"/>
            <p:cNvSpPr txBox="1"/>
            <p:nvPr/>
          </p:nvSpPr>
          <p:spPr>
            <a:xfrm>
              <a:off x="208549" y="4061095"/>
              <a:ext cx="797946" cy="223502"/>
            </a:xfrm>
            <a:prstGeom prst="rect">
              <a:avLst/>
            </a:prstGeom>
          </p:spPr>
          <p:txBody>
            <a:bodyPr vert="horz" wrap="square" lIns="0" tIns="5762" rIns="0" bIns="0" rtlCol="0">
              <a:spAutoFit/>
            </a:bodyPr>
            <a:lstStyle/>
            <a:p>
              <a:pPr marL="5762" algn="r">
                <a:spcBef>
                  <a:spcPts val="46"/>
                </a:spcBef>
              </a:pPr>
              <a:r>
                <a:rPr sz="1600" b="1" spc="-2" dirty="0">
                  <a:solidFill>
                    <a:srgbClr val="91BE37"/>
                  </a:solidFill>
                  <a:latin typeface="Lucida Sans"/>
                  <a:cs typeface="Lucida Sans"/>
                </a:rPr>
                <a:t>P</a:t>
              </a:r>
              <a:r>
                <a:rPr sz="1600" b="1" spc="-16" dirty="0">
                  <a:solidFill>
                    <a:srgbClr val="91BE37"/>
                  </a:solidFill>
                  <a:latin typeface="Lucida Sans"/>
                  <a:cs typeface="Lucida Sans"/>
                </a:rPr>
                <a:t>O</a:t>
              </a:r>
              <a:r>
                <a:rPr sz="1600" b="1" spc="10" dirty="0">
                  <a:solidFill>
                    <a:srgbClr val="91BE37"/>
                  </a:solidFill>
                  <a:latin typeface="Lucida Sans"/>
                  <a:cs typeface="Lucida Sans"/>
                </a:rPr>
                <a:t>S</a:t>
              </a:r>
              <a:r>
                <a:rPr sz="1600" b="1" spc="-115" dirty="0">
                  <a:solidFill>
                    <a:srgbClr val="91BE37"/>
                  </a:solidFill>
                  <a:latin typeface="Lucida Sans"/>
                  <a:cs typeface="Lucida Sans"/>
                </a:rPr>
                <a:t>T</a:t>
              </a:r>
              <a:r>
                <a:rPr sz="1600" b="1" spc="52" dirty="0">
                  <a:solidFill>
                    <a:srgbClr val="91BE37"/>
                  </a:solidFill>
                  <a:latin typeface="Lucida Sans"/>
                  <a:cs typeface="Lucida Sans"/>
                </a:rPr>
                <a:t>-</a:t>
              </a:r>
              <a:r>
                <a:rPr sz="1600" b="1" spc="-32" dirty="0">
                  <a:solidFill>
                    <a:srgbClr val="91BE37"/>
                  </a:solidFill>
                  <a:latin typeface="Lucida Sans"/>
                  <a:cs typeface="Lucida Sans"/>
                </a:rPr>
                <a:t>D</a:t>
              </a:r>
              <a:r>
                <a:rPr sz="1600" b="1" spc="-23" dirty="0">
                  <a:solidFill>
                    <a:srgbClr val="91BE37"/>
                  </a:solidFill>
                  <a:latin typeface="Lucida Sans"/>
                  <a:cs typeface="Lucida Sans"/>
                </a:rPr>
                <a:t>E</a:t>
              </a:r>
              <a:r>
                <a:rPr sz="1600" b="1" spc="18" dirty="0">
                  <a:solidFill>
                    <a:srgbClr val="91BE37"/>
                  </a:solidFill>
                  <a:latin typeface="Lucida Sans"/>
                  <a:cs typeface="Lucida Sans"/>
                </a:rPr>
                <a:t>G</a:t>
              </a:r>
              <a:r>
                <a:rPr sz="1600" b="1" spc="-39" dirty="0">
                  <a:solidFill>
                    <a:srgbClr val="91BE37"/>
                  </a:solidFill>
                  <a:latin typeface="Lucida Sans"/>
                  <a:cs typeface="Lucida Sans"/>
                </a:rPr>
                <a:t>R</a:t>
              </a:r>
              <a:r>
                <a:rPr sz="1600" b="1" spc="-7" dirty="0">
                  <a:solidFill>
                    <a:srgbClr val="91BE37"/>
                  </a:solidFill>
                  <a:latin typeface="Lucida Sans"/>
                  <a:cs typeface="Lucida Sans"/>
                </a:rPr>
                <a:t>E</a:t>
              </a:r>
              <a:r>
                <a:rPr sz="1600" b="1" spc="-30" dirty="0">
                  <a:solidFill>
                    <a:srgbClr val="91BE37"/>
                  </a:solidFill>
                  <a:latin typeface="Lucida Sans"/>
                  <a:cs typeface="Lucida Sans"/>
                </a:rPr>
                <a:t>E</a:t>
              </a:r>
              <a:endParaRPr sz="1600">
                <a:latin typeface="Lucida Sans"/>
                <a:cs typeface="Lucida Sans"/>
              </a:endParaRPr>
            </a:p>
            <a:p>
              <a:pPr marL="185523" algn="r"/>
              <a:r>
                <a:rPr sz="1600" b="1" spc="-18" dirty="0">
                  <a:solidFill>
                    <a:srgbClr val="91BE37"/>
                  </a:solidFill>
                  <a:latin typeface="Lucida Sans"/>
                  <a:cs typeface="Lucida Sans"/>
                </a:rPr>
                <a:t>DI</a:t>
              </a:r>
              <a:r>
                <a:rPr sz="1600" b="1" spc="-27" dirty="0">
                  <a:solidFill>
                    <a:srgbClr val="91BE37"/>
                  </a:solidFill>
                  <a:latin typeface="Lucida Sans"/>
                  <a:cs typeface="Lucida Sans"/>
                </a:rPr>
                <a:t>P</a:t>
              </a:r>
              <a:r>
                <a:rPr sz="1600" b="1" spc="-63" dirty="0">
                  <a:solidFill>
                    <a:srgbClr val="91BE37"/>
                  </a:solidFill>
                  <a:latin typeface="Lucida Sans"/>
                  <a:cs typeface="Lucida Sans"/>
                </a:rPr>
                <a:t>L</a:t>
              </a:r>
              <a:r>
                <a:rPr sz="1600" b="1" spc="-4" dirty="0">
                  <a:solidFill>
                    <a:srgbClr val="91BE37"/>
                  </a:solidFill>
                  <a:latin typeface="Lucida Sans"/>
                  <a:cs typeface="Lucida Sans"/>
                </a:rPr>
                <a:t>O</a:t>
              </a:r>
              <a:r>
                <a:rPr sz="1600" b="1" spc="2" dirty="0">
                  <a:solidFill>
                    <a:srgbClr val="91BE37"/>
                  </a:solidFill>
                  <a:latin typeface="Lucida Sans"/>
                  <a:cs typeface="Lucida Sans"/>
                </a:rPr>
                <a:t>M</a:t>
              </a:r>
              <a:r>
                <a:rPr sz="1600" b="1" spc="-36" dirty="0">
                  <a:solidFill>
                    <a:srgbClr val="91BE37"/>
                  </a:solidFill>
                  <a:latin typeface="Lucida Sans"/>
                  <a:cs typeface="Lucida Sans"/>
                </a:rPr>
                <a:t>A</a:t>
              </a:r>
              <a:endParaRPr sz="1600">
                <a:latin typeface="Lucida Sans"/>
                <a:cs typeface="Lucida Sans"/>
              </a:endParaRPr>
            </a:p>
          </p:txBody>
        </p:sp>
        <p:sp>
          <p:nvSpPr>
            <p:cNvPr id="14" name="object 14"/>
            <p:cNvSpPr txBox="1"/>
            <p:nvPr/>
          </p:nvSpPr>
          <p:spPr>
            <a:xfrm>
              <a:off x="1292127" y="3527036"/>
              <a:ext cx="104286" cy="112925"/>
            </a:xfrm>
            <a:prstGeom prst="rect">
              <a:avLst/>
            </a:prstGeom>
          </p:spPr>
          <p:txBody>
            <a:bodyPr vert="horz" wrap="square" lIns="0" tIns="5473" rIns="0" bIns="0" rtlCol="0">
              <a:spAutoFit/>
            </a:bodyPr>
            <a:lstStyle/>
            <a:p>
              <a:pPr marL="5762">
                <a:spcBef>
                  <a:spcPts val="43"/>
                </a:spcBef>
              </a:pPr>
              <a:r>
                <a:rPr sz="1600" spc="75" dirty="0">
                  <a:solidFill>
                    <a:srgbClr val="58595B"/>
                  </a:solidFill>
                  <a:latin typeface="Trebuchet MS"/>
                  <a:cs typeface="Trebuchet MS"/>
                </a:rPr>
                <a:t>4</a:t>
              </a:r>
              <a:endParaRPr sz="1600" dirty="0">
                <a:latin typeface="Trebuchet MS"/>
                <a:cs typeface="Trebuchet MS"/>
              </a:endParaRPr>
            </a:p>
          </p:txBody>
        </p:sp>
        <p:sp>
          <p:nvSpPr>
            <p:cNvPr id="15" name="object 15"/>
            <p:cNvSpPr txBox="1"/>
            <p:nvPr/>
          </p:nvSpPr>
          <p:spPr>
            <a:xfrm>
              <a:off x="1236998" y="3631570"/>
              <a:ext cx="308853" cy="72421"/>
            </a:xfrm>
            <a:prstGeom prst="rect">
              <a:avLst/>
            </a:prstGeom>
          </p:spPr>
          <p:txBody>
            <a:bodyPr vert="horz" wrap="square" lIns="0" tIns="7490" rIns="0" bIns="0" rtlCol="0">
              <a:spAutoFit/>
            </a:bodyPr>
            <a:lstStyle/>
            <a:p>
              <a:pPr marL="5762">
                <a:spcBef>
                  <a:spcPts val="59"/>
                </a:spcBef>
              </a:pPr>
              <a:r>
                <a:rPr sz="1000" spc="27" dirty="0">
                  <a:solidFill>
                    <a:srgbClr val="58595B"/>
                  </a:solidFill>
                  <a:latin typeface="Trebuchet MS"/>
                  <a:cs typeface="Trebuchet MS"/>
                </a:rPr>
                <a:t>YE</a:t>
              </a:r>
              <a:r>
                <a:rPr sz="1000" spc="41" dirty="0">
                  <a:solidFill>
                    <a:srgbClr val="58595B"/>
                  </a:solidFill>
                  <a:latin typeface="Trebuchet MS"/>
                  <a:cs typeface="Trebuchet MS"/>
                </a:rPr>
                <a:t>ARS</a:t>
              </a:r>
              <a:endParaRPr sz="1000" dirty="0">
                <a:latin typeface="Trebuchet MS"/>
                <a:cs typeface="Trebuchet MS"/>
              </a:endParaRPr>
            </a:p>
          </p:txBody>
        </p:sp>
        <p:sp>
          <p:nvSpPr>
            <p:cNvPr id="16" name="object 16"/>
            <p:cNvSpPr/>
            <p:nvPr/>
          </p:nvSpPr>
          <p:spPr>
            <a:xfrm>
              <a:off x="1112138" y="3447852"/>
              <a:ext cx="405333" cy="405333"/>
            </a:xfrm>
            <a:custGeom>
              <a:avLst/>
              <a:gdLst/>
              <a:ahLst/>
              <a:cxnLst/>
              <a:rect l="l" t="t" r="r" b="b"/>
              <a:pathLst>
                <a:path w="893445" h="893445">
                  <a:moveTo>
                    <a:pt x="446618" y="0"/>
                  </a:moveTo>
                  <a:lnTo>
                    <a:pt x="397954" y="2620"/>
                  </a:lnTo>
                  <a:lnTo>
                    <a:pt x="350809" y="10301"/>
                  </a:lnTo>
                  <a:lnTo>
                    <a:pt x="305453" y="22769"/>
                  </a:lnTo>
                  <a:lnTo>
                    <a:pt x="262161" y="39752"/>
                  </a:lnTo>
                  <a:lnTo>
                    <a:pt x="221203" y="60977"/>
                  </a:lnTo>
                  <a:lnTo>
                    <a:pt x="182853" y="86172"/>
                  </a:lnTo>
                  <a:lnTo>
                    <a:pt x="147383" y="115065"/>
                  </a:lnTo>
                  <a:lnTo>
                    <a:pt x="115065" y="147383"/>
                  </a:lnTo>
                  <a:lnTo>
                    <a:pt x="86172" y="182853"/>
                  </a:lnTo>
                  <a:lnTo>
                    <a:pt x="60977" y="221203"/>
                  </a:lnTo>
                  <a:lnTo>
                    <a:pt x="39752" y="262161"/>
                  </a:lnTo>
                  <a:lnTo>
                    <a:pt x="22769" y="305453"/>
                  </a:lnTo>
                  <a:lnTo>
                    <a:pt x="10301" y="350809"/>
                  </a:lnTo>
                  <a:lnTo>
                    <a:pt x="2620" y="397954"/>
                  </a:lnTo>
                  <a:lnTo>
                    <a:pt x="0" y="446618"/>
                  </a:lnTo>
                  <a:lnTo>
                    <a:pt x="2620" y="495283"/>
                  </a:lnTo>
                  <a:lnTo>
                    <a:pt x="10301" y="542431"/>
                  </a:lnTo>
                  <a:lnTo>
                    <a:pt x="22769" y="587788"/>
                  </a:lnTo>
                  <a:lnTo>
                    <a:pt x="39752" y="631082"/>
                  </a:lnTo>
                  <a:lnTo>
                    <a:pt x="60977" y="672041"/>
                  </a:lnTo>
                  <a:lnTo>
                    <a:pt x="86172" y="710393"/>
                  </a:lnTo>
                  <a:lnTo>
                    <a:pt x="115065" y="745864"/>
                  </a:lnTo>
                  <a:lnTo>
                    <a:pt x="147383" y="778182"/>
                  </a:lnTo>
                  <a:lnTo>
                    <a:pt x="182853" y="807075"/>
                  </a:lnTo>
                  <a:lnTo>
                    <a:pt x="221203" y="832271"/>
                  </a:lnTo>
                  <a:lnTo>
                    <a:pt x="262161" y="853496"/>
                  </a:lnTo>
                  <a:lnTo>
                    <a:pt x="305453" y="870479"/>
                  </a:lnTo>
                  <a:lnTo>
                    <a:pt x="350809" y="882947"/>
                  </a:lnTo>
                  <a:lnTo>
                    <a:pt x="397954" y="890628"/>
                  </a:lnTo>
                  <a:lnTo>
                    <a:pt x="446618" y="893249"/>
                  </a:lnTo>
                  <a:lnTo>
                    <a:pt x="495283" y="890628"/>
                  </a:lnTo>
                  <a:lnTo>
                    <a:pt x="542431" y="882947"/>
                  </a:lnTo>
                  <a:lnTo>
                    <a:pt x="587788" y="870479"/>
                  </a:lnTo>
                  <a:lnTo>
                    <a:pt x="631082" y="853496"/>
                  </a:lnTo>
                  <a:lnTo>
                    <a:pt x="672041" y="832271"/>
                  </a:lnTo>
                  <a:lnTo>
                    <a:pt x="710393" y="807075"/>
                  </a:lnTo>
                  <a:lnTo>
                    <a:pt x="733459" y="788286"/>
                  </a:lnTo>
                  <a:lnTo>
                    <a:pt x="446618" y="788286"/>
                  </a:lnTo>
                  <a:lnTo>
                    <a:pt x="400257" y="785167"/>
                  </a:lnTo>
                  <a:lnTo>
                    <a:pt x="355792" y="776082"/>
                  </a:lnTo>
                  <a:lnTo>
                    <a:pt x="313630" y="761437"/>
                  </a:lnTo>
                  <a:lnTo>
                    <a:pt x="274177" y="741639"/>
                  </a:lnTo>
                  <a:lnTo>
                    <a:pt x="237842" y="717097"/>
                  </a:lnTo>
                  <a:lnTo>
                    <a:pt x="205031" y="688216"/>
                  </a:lnTo>
                  <a:lnTo>
                    <a:pt x="176150" y="655404"/>
                  </a:lnTo>
                  <a:lnTo>
                    <a:pt x="151608" y="619067"/>
                  </a:lnTo>
                  <a:lnTo>
                    <a:pt x="131811" y="579613"/>
                  </a:lnTo>
                  <a:lnTo>
                    <a:pt x="117166" y="537449"/>
                  </a:lnTo>
                  <a:lnTo>
                    <a:pt x="108081" y="492981"/>
                  </a:lnTo>
                  <a:lnTo>
                    <a:pt x="104962" y="446618"/>
                  </a:lnTo>
                  <a:lnTo>
                    <a:pt x="108081" y="400257"/>
                  </a:lnTo>
                  <a:lnTo>
                    <a:pt x="117166" y="355791"/>
                  </a:lnTo>
                  <a:lnTo>
                    <a:pt x="131811" y="313628"/>
                  </a:lnTo>
                  <a:lnTo>
                    <a:pt x="151608" y="274174"/>
                  </a:lnTo>
                  <a:lnTo>
                    <a:pt x="176150" y="237837"/>
                  </a:lnTo>
                  <a:lnTo>
                    <a:pt x="205031" y="205024"/>
                  </a:lnTo>
                  <a:lnTo>
                    <a:pt x="237842" y="176142"/>
                  </a:lnTo>
                  <a:lnTo>
                    <a:pt x="274177" y="151599"/>
                  </a:lnTo>
                  <a:lnTo>
                    <a:pt x="313630" y="131800"/>
                  </a:lnTo>
                  <a:lnTo>
                    <a:pt x="355792" y="117155"/>
                  </a:lnTo>
                  <a:lnTo>
                    <a:pt x="400257" y="108069"/>
                  </a:lnTo>
                  <a:lnTo>
                    <a:pt x="446618" y="104949"/>
                  </a:lnTo>
                  <a:lnTo>
                    <a:pt x="733445" y="104949"/>
                  </a:lnTo>
                  <a:lnTo>
                    <a:pt x="710393" y="86172"/>
                  </a:lnTo>
                  <a:lnTo>
                    <a:pt x="672041" y="60977"/>
                  </a:lnTo>
                  <a:lnTo>
                    <a:pt x="631082" y="39752"/>
                  </a:lnTo>
                  <a:lnTo>
                    <a:pt x="587788" y="22769"/>
                  </a:lnTo>
                  <a:lnTo>
                    <a:pt x="542431" y="10301"/>
                  </a:lnTo>
                  <a:lnTo>
                    <a:pt x="495283" y="2620"/>
                  </a:lnTo>
                  <a:lnTo>
                    <a:pt x="446618" y="0"/>
                  </a:lnTo>
                  <a:close/>
                </a:path>
                <a:path w="893445" h="893445">
                  <a:moveTo>
                    <a:pt x="733445" y="104949"/>
                  </a:moveTo>
                  <a:lnTo>
                    <a:pt x="446618" y="104949"/>
                  </a:lnTo>
                  <a:lnTo>
                    <a:pt x="492981" y="108069"/>
                  </a:lnTo>
                  <a:lnTo>
                    <a:pt x="537449" y="117155"/>
                  </a:lnTo>
                  <a:lnTo>
                    <a:pt x="579613" y="131800"/>
                  </a:lnTo>
                  <a:lnTo>
                    <a:pt x="619067" y="151599"/>
                  </a:lnTo>
                  <a:lnTo>
                    <a:pt x="655404" y="176142"/>
                  </a:lnTo>
                  <a:lnTo>
                    <a:pt x="688216" y="205024"/>
                  </a:lnTo>
                  <a:lnTo>
                    <a:pt x="717097" y="237837"/>
                  </a:lnTo>
                  <a:lnTo>
                    <a:pt x="741639" y="274174"/>
                  </a:lnTo>
                  <a:lnTo>
                    <a:pt x="761437" y="313628"/>
                  </a:lnTo>
                  <a:lnTo>
                    <a:pt x="776082" y="355791"/>
                  </a:lnTo>
                  <a:lnTo>
                    <a:pt x="785167" y="400257"/>
                  </a:lnTo>
                  <a:lnTo>
                    <a:pt x="788286" y="446618"/>
                  </a:lnTo>
                  <a:lnTo>
                    <a:pt x="785167" y="492981"/>
                  </a:lnTo>
                  <a:lnTo>
                    <a:pt x="776082" y="537449"/>
                  </a:lnTo>
                  <a:lnTo>
                    <a:pt x="761437" y="579613"/>
                  </a:lnTo>
                  <a:lnTo>
                    <a:pt x="741639" y="619067"/>
                  </a:lnTo>
                  <a:lnTo>
                    <a:pt x="717097" y="655404"/>
                  </a:lnTo>
                  <a:lnTo>
                    <a:pt x="688216" y="688216"/>
                  </a:lnTo>
                  <a:lnTo>
                    <a:pt x="655404" y="717097"/>
                  </a:lnTo>
                  <a:lnTo>
                    <a:pt x="619067" y="741639"/>
                  </a:lnTo>
                  <a:lnTo>
                    <a:pt x="579613" y="761437"/>
                  </a:lnTo>
                  <a:lnTo>
                    <a:pt x="537449" y="776082"/>
                  </a:lnTo>
                  <a:lnTo>
                    <a:pt x="492981" y="785167"/>
                  </a:lnTo>
                  <a:lnTo>
                    <a:pt x="446618" y="788286"/>
                  </a:lnTo>
                  <a:lnTo>
                    <a:pt x="733459" y="788286"/>
                  </a:lnTo>
                  <a:lnTo>
                    <a:pt x="778182" y="745864"/>
                  </a:lnTo>
                  <a:lnTo>
                    <a:pt x="807075" y="710393"/>
                  </a:lnTo>
                  <a:lnTo>
                    <a:pt x="832271" y="672041"/>
                  </a:lnTo>
                  <a:lnTo>
                    <a:pt x="853496" y="631082"/>
                  </a:lnTo>
                  <a:lnTo>
                    <a:pt x="870479" y="587788"/>
                  </a:lnTo>
                  <a:lnTo>
                    <a:pt x="882947" y="542431"/>
                  </a:lnTo>
                  <a:lnTo>
                    <a:pt x="890628" y="495283"/>
                  </a:lnTo>
                  <a:lnTo>
                    <a:pt x="893249" y="446618"/>
                  </a:lnTo>
                  <a:lnTo>
                    <a:pt x="890628" y="397954"/>
                  </a:lnTo>
                  <a:lnTo>
                    <a:pt x="882947" y="350809"/>
                  </a:lnTo>
                  <a:lnTo>
                    <a:pt x="870479" y="305453"/>
                  </a:lnTo>
                  <a:lnTo>
                    <a:pt x="853496" y="262161"/>
                  </a:lnTo>
                  <a:lnTo>
                    <a:pt x="832271" y="221203"/>
                  </a:lnTo>
                  <a:lnTo>
                    <a:pt x="807075" y="182853"/>
                  </a:lnTo>
                  <a:lnTo>
                    <a:pt x="778182" y="147383"/>
                  </a:lnTo>
                  <a:lnTo>
                    <a:pt x="745864" y="115065"/>
                  </a:lnTo>
                  <a:lnTo>
                    <a:pt x="733445" y="104949"/>
                  </a:lnTo>
                  <a:close/>
                </a:path>
              </a:pathLst>
            </a:custGeom>
            <a:solidFill>
              <a:srgbClr val="91BE37"/>
            </a:solidFill>
          </p:spPr>
          <p:txBody>
            <a:bodyPr wrap="square" lIns="0" tIns="0" rIns="0" bIns="0" rtlCol="0"/>
            <a:lstStyle/>
            <a:p>
              <a:endParaRPr sz="817"/>
            </a:p>
          </p:txBody>
        </p:sp>
        <p:sp>
          <p:nvSpPr>
            <p:cNvPr id="17" name="object 17"/>
            <p:cNvSpPr txBox="1"/>
            <p:nvPr/>
          </p:nvSpPr>
          <p:spPr>
            <a:xfrm>
              <a:off x="1263341" y="2538224"/>
              <a:ext cx="227874" cy="112925"/>
            </a:xfrm>
            <a:prstGeom prst="rect">
              <a:avLst/>
            </a:prstGeom>
          </p:spPr>
          <p:txBody>
            <a:bodyPr vert="horz" wrap="square" lIns="0" tIns="5473" rIns="0" bIns="0" rtlCol="0">
              <a:spAutoFit/>
            </a:bodyPr>
            <a:lstStyle/>
            <a:p>
              <a:pPr marL="5762">
                <a:spcBef>
                  <a:spcPts val="43"/>
                </a:spcBef>
              </a:pPr>
              <a:r>
                <a:rPr sz="1600" spc="-75" dirty="0">
                  <a:solidFill>
                    <a:srgbClr val="58595B"/>
                  </a:solidFill>
                  <a:latin typeface="Trebuchet MS"/>
                  <a:cs typeface="Trebuchet MS"/>
                </a:rPr>
                <a:t>2</a:t>
              </a:r>
              <a:r>
                <a:rPr sz="1600" spc="-70" dirty="0">
                  <a:solidFill>
                    <a:srgbClr val="58595B"/>
                  </a:solidFill>
                  <a:latin typeface="Trebuchet MS"/>
                  <a:cs typeface="Trebuchet MS"/>
                </a:rPr>
                <a:t>-</a:t>
              </a:r>
              <a:r>
                <a:rPr sz="1600" spc="75" dirty="0">
                  <a:solidFill>
                    <a:srgbClr val="58595B"/>
                  </a:solidFill>
                  <a:latin typeface="Trebuchet MS"/>
                  <a:cs typeface="Trebuchet MS"/>
                </a:rPr>
                <a:t>3</a:t>
              </a:r>
              <a:endParaRPr sz="1600" dirty="0">
                <a:latin typeface="Trebuchet MS"/>
                <a:cs typeface="Trebuchet MS"/>
              </a:endParaRPr>
            </a:p>
          </p:txBody>
        </p:sp>
        <p:sp>
          <p:nvSpPr>
            <p:cNvPr id="18" name="object 18"/>
            <p:cNvSpPr txBox="1"/>
            <p:nvPr/>
          </p:nvSpPr>
          <p:spPr>
            <a:xfrm>
              <a:off x="1236998" y="2660300"/>
              <a:ext cx="308853" cy="72421"/>
            </a:xfrm>
            <a:prstGeom prst="rect">
              <a:avLst/>
            </a:prstGeom>
          </p:spPr>
          <p:txBody>
            <a:bodyPr vert="horz" wrap="square" lIns="0" tIns="7490" rIns="0" bIns="0" rtlCol="0">
              <a:spAutoFit/>
            </a:bodyPr>
            <a:lstStyle/>
            <a:p>
              <a:pPr marL="5762">
                <a:spcBef>
                  <a:spcPts val="59"/>
                </a:spcBef>
              </a:pPr>
              <a:r>
                <a:rPr sz="1000" spc="27" dirty="0">
                  <a:solidFill>
                    <a:srgbClr val="58595B"/>
                  </a:solidFill>
                  <a:latin typeface="Trebuchet MS"/>
                  <a:cs typeface="Trebuchet MS"/>
                </a:rPr>
                <a:t>YE</a:t>
              </a:r>
              <a:r>
                <a:rPr sz="1000" spc="41" dirty="0">
                  <a:solidFill>
                    <a:srgbClr val="58595B"/>
                  </a:solidFill>
                  <a:latin typeface="Trebuchet MS"/>
                  <a:cs typeface="Trebuchet MS"/>
                </a:rPr>
                <a:t>ARS</a:t>
              </a:r>
              <a:endParaRPr sz="1000" dirty="0">
                <a:latin typeface="Trebuchet MS"/>
                <a:cs typeface="Trebuchet MS"/>
              </a:endParaRPr>
            </a:p>
          </p:txBody>
        </p:sp>
        <p:sp>
          <p:nvSpPr>
            <p:cNvPr id="19" name="object 19"/>
            <p:cNvSpPr/>
            <p:nvPr/>
          </p:nvSpPr>
          <p:spPr>
            <a:xfrm>
              <a:off x="1112102" y="2464305"/>
              <a:ext cx="405333" cy="405333"/>
            </a:xfrm>
            <a:custGeom>
              <a:avLst/>
              <a:gdLst/>
              <a:ahLst/>
              <a:cxnLst/>
              <a:rect l="l" t="t" r="r" b="b"/>
              <a:pathLst>
                <a:path w="893445" h="893445">
                  <a:moveTo>
                    <a:pt x="446630" y="0"/>
                  </a:moveTo>
                  <a:lnTo>
                    <a:pt x="397965" y="2620"/>
                  </a:lnTo>
                  <a:lnTo>
                    <a:pt x="350817" y="10301"/>
                  </a:lnTo>
                  <a:lnTo>
                    <a:pt x="305460" y="22769"/>
                  </a:lnTo>
                  <a:lnTo>
                    <a:pt x="262166" y="39752"/>
                  </a:lnTo>
                  <a:lnTo>
                    <a:pt x="221207" y="60977"/>
                  </a:lnTo>
                  <a:lnTo>
                    <a:pt x="182855" y="86172"/>
                  </a:lnTo>
                  <a:lnTo>
                    <a:pt x="147384" y="115065"/>
                  </a:lnTo>
                  <a:lnTo>
                    <a:pt x="115066" y="147383"/>
                  </a:lnTo>
                  <a:lnTo>
                    <a:pt x="86173" y="182853"/>
                  </a:lnTo>
                  <a:lnTo>
                    <a:pt x="60977" y="221203"/>
                  </a:lnTo>
                  <a:lnTo>
                    <a:pt x="39752" y="262161"/>
                  </a:lnTo>
                  <a:lnTo>
                    <a:pt x="22769" y="305453"/>
                  </a:lnTo>
                  <a:lnTo>
                    <a:pt x="10301" y="350809"/>
                  </a:lnTo>
                  <a:lnTo>
                    <a:pt x="2620" y="397954"/>
                  </a:lnTo>
                  <a:lnTo>
                    <a:pt x="0" y="446618"/>
                  </a:lnTo>
                  <a:lnTo>
                    <a:pt x="2620" y="495283"/>
                  </a:lnTo>
                  <a:lnTo>
                    <a:pt x="10301" y="542431"/>
                  </a:lnTo>
                  <a:lnTo>
                    <a:pt x="22769" y="587788"/>
                  </a:lnTo>
                  <a:lnTo>
                    <a:pt x="39752" y="631082"/>
                  </a:lnTo>
                  <a:lnTo>
                    <a:pt x="60977" y="672041"/>
                  </a:lnTo>
                  <a:lnTo>
                    <a:pt x="86173" y="710393"/>
                  </a:lnTo>
                  <a:lnTo>
                    <a:pt x="115066" y="745864"/>
                  </a:lnTo>
                  <a:lnTo>
                    <a:pt x="147384" y="778182"/>
                  </a:lnTo>
                  <a:lnTo>
                    <a:pt x="182855" y="807075"/>
                  </a:lnTo>
                  <a:lnTo>
                    <a:pt x="221207" y="832271"/>
                  </a:lnTo>
                  <a:lnTo>
                    <a:pt x="262166" y="853496"/>
                  </a:lnTo>
                  <a:lnTo>
                    <a:pt x="305460" y="870479"/>
                  </a:lnTo>
                  <a:lnTo>
                    <a:pt x="350817" y="882947"/>
                  </a:lnTo>
                  <a:lnTo>
                    <a:pt x="397965" y="890628"/>
                  </a:lnTo>
                  <a:lnTo>
                    <a:pt x="446630" y="893249"/>
                  </a:lnTo>
                  <a:lnTo>
                    <a:pt x="495294" y="890628"/>
                  </a:lnTo>
                  <a:lnTo>
                    <a:pt x="542439" y="882947"/>
                  </a:lnTo>
                  <a:lnTo>
                    <a:pt x="587795" y="870479"/>
                  </a:lnTo>
                  <a:lnTo>
                    <a:pt x="631087" y="853496"/>
                  </a:lnTo>
                  <a:lnTo>
                    <a:pt x="672045" y="832271"/>
                  </a:lnTo>
                  <a:lnTo>
                    <a:pt x="710395" y="807075"/>
                  </a:lnTo>
                  <a:lnTo>
                    <a:pt x="733462" y="788286"/>
                  </a:lnTo>
                  <a:lnTo>
                    <a:pt x="446630" y="788286"/>
                  </a:lnTo>
                  <a:lnTo>
                    <a:pt x="400267" y="785167"/>
                  </a:lnTo>
                  <a:lnTo>
                    <a:pt x="355799" y="776082"/>
                  </a:lnTo>
                  <a:lnTo>
                    <a:pt x="313635" y="761437"/>
                  </a:lnTo>
                  <a:lnTo>
                    <a:pt x="274181" y="741639"/>
                  </a:lnTo>
                  <a:lnTo>
                    <a:pt x="237844" y="717097"/>
                  </a:lnTo>
                  <a:lnTo>
                    <a:pt x="205032" y="688216"/>
                  </a:lnTo>
                  <a:lnTo>
                    <a:pt x="176151" y="655404"/>
                  </a:lnTo>
                  <a:lnTo>
                    <a:pt x="151609" y="619067"/>
                  </a:lnTo>
                  <a:lnTo>
                    <a:pt x="131811" y="579613"/>
                  </a:lnTo>
                  <a:lnTo>
                    <a:pt x="117166" y="537449"/>
                  </a:lnTo>
                  <a:lnTo>
                    <a:pt x="108081" y="492981"/>
                  </a:lnTo>
                  <a:lnTo>
                    <a:pt x="104962" y="446618"/>
                  </a:lnTo>
                  <a:lnTo>
                    <a:pt x="108081" y="400257"/>
                  </a:lnTo>
                  <a:lnTo>
                    <a:pt x="117166" y="355791"/>
                  </a:lnTo>
                  <a:lnTo>
                    <a:pt x="131811" y="313628"/>
                  </a:lnTo>
                  <a:lnTo>
                    <a:pt x="151609" y="274174"/>
                  </a:lnTo>
                  <a:lnTo>
                    <a:pt x="176151" y="237837"/>
                  </a:lnTo>
                  <a:lnTo>
                    <a:pt x="205032" y="205024"/>
                  </a:lnTo>
                  <a:lnTo>
                    <a:pt x="237844" y="176142"/>
                  </a:lnTo>
                  <a:lnTo>
                    <a:pt x="274181" y="151599"/>
                  </a:lnTo>
                  <a:lnTo>
                    <a:pt x="313635" y="131800"/>
                  </a:lnTo>
                  <a:lnTo>
                    <a:pt x="355799" y="117155"/>
                  </a:lnTo>
                  <a:lnTo>
                    <a:pt x="400267" y="108069"/>
                  </a:lnTo>
                  <a:lnTo>
                    <a:pt x="446630" y="104949"/>
                  </a:lnTo>
                  <a:lnTo>
                    <a:pt x="733447" y="104949"/>
                  </a:lnTo>
                  <a:lnTo>
                    <a:pt x="710395" y="86172"/>
                  </a:lnTo>
                  <a:lnTo>
                    <a:pt x="672045" y="60977"/>
                  </a:lnTo>
                  <a:lnTo>
                    <a:pt x="631087" y="39752"/>
                  </a:lnTo>
                  <a:lnTo>
                    <a:pt x="587795" y="22769"/>
                  </a:lnTo>
                  <a:lnTo>
                    <a:pt x="542439" y="10301"/>
                  </a:lnTo>
                  <a:lnTo>
                    <a:pt x="495294" y="2620"/>
                  </a:lnTo>
                  <a:lnTo>
                    <a:pt x="446630" y="0"/>
                  </a:lnTo>
                  <a:close/>
                </a:path>
                <a:path w="893445" h="893445">
                  <a:moveTo>
                    <a:pt x="733447" y="104949"/>
                  </a:moveTo>
                  <a:lnTo>
                    <a:pt x="446630" y="104949"/>
                  </a:lnTo>
                  <a:lnTo>
                    <a:pt x="492991" y="108069"/>
                  </a:lnTo>
                  <a:lnTo>
                    <a:pt x="537456" y="117155"/>
                  </a:lnTo>
                  <a:lnTo>
                    <a:pt x="579618" y="131800"/>
                  </a:lnTo>
                  <a:lnTo>
                    <a:pt x="619071" y="151599"/>
                  </a:lnTo>
                  <a:lnTo>
                    <a:pt x="655406" y="176142"/>
                  </a:lnTo>
                  <a:lnTo>
                    <a:pt x="688217" y="205024"/>
                  </a:lnTo>
                  <a:lnTo>
                    <a:pt x="717098" y="237837"/>
                  </a:lnTo>
                  <a:lnTo>
                    <a:pt x="741640" y="274174"/>
                  </a:lnTo>
                  <a:lnTo>
                    <a:pt x="761437" y="313628"/>
                  </a:lnTo>
                  <a:lnTo>
                    <a:pt x="776082" y="355791"/>
                  </a:lnTo>
                  <a:lnTo>
                    <a:pt x="785167" y="400257"/>
                  </a:lnTo>
                  <a:lnTo>
                    <a:pt x="788286" y="446618"/>
                  </a:lnTo>
                  <a:lnTo>
                    <a:pt x="785167" y="492981"/>
                  </a:lnTo>
                  <a:lnTo>
                    <a:pt x="776082" y="537449"/>
                  </a:lnTo>
                  <a:lnTo>
                    <a:pt x="761437" y="579613"/>
                  </a:lnTo>
                  <a:lnTo>
                    <a:pt x="741640" y="619067"/>
                  </a:lnTo>
                  <a:lnTo>
                    <a:pt x="717098" y="655404"/>
                  </a:lnTo>
                  <a:lnTo>
                    <a:pt x="688217" y="688216"/>
                  </a:lnTo>
                  <a:lnTo>
                    <a:pt x="655406" y="717097"/>
                  </a:lnTo>
                  <a:lnTo>
                    <a:pt x="619071" y="741639"/>
                  </a:lnTo>
                  <a:lnTo>
                    <a:pt x="579618" y="761437"/>
                  </a:lnTo>
                  <a:lnTo>
                    <a:pt x="537456" y="776082"/>
                  </a:lnTo>
                  <a:lnTo>
                    <a:pt x="492991" y="785167"/>
                  </a:lnTo>
                  <a:lnTo>
                    <a:pt x="446630" y="788286"/>
                  </a:lnTo>
                  <a:lnTo>
                    <a:pt x="733462" y="788286"/>
                  </a:lnTo>
                  <a:lnTo>
                    <a:pt x="778183" y="745864"/>
                  </a:lnTo>
                  <a:lnTo>
                    <a:pt x="807076" y="710393"/>
                  </a:lnTo>
                  <a:lnTo>
                    <a:pt x="832271" y="672041"/>
                  </a:lnTo>
                  <a:lnTo>
                    <a:pt x="853496" y="631082"/>
                  </a:lnTo>
                  <a:lnTo>
                    <a:pt x="870479" y="587788"/>
                  </a:lnTo>
                  <a:lnTo>
                    <a:pt x="882947" y="542431"/>
                  </a:lnTo>
                  <a:lnTo>
                    <a:pt x="890628" y="495283"/>
                  </a:lnTo>
                  <a:lnTo>
                    <a:pt x="893249" y="446618"/>
                  </a:lnTo>
                  <a:lnTo>
                    <a:pt x="890628" y="397954"/>
                  </a:lnTo>
                  <a:lnTo>
                    <a:pt x="882947" y="350809"/>
                  </a:lnTo>
                  <a:lnTo>
                    <a:pt x="870479" y="305453"/>
                  </a:lnTo>
                  <a:lnTo>
                    <a:pt x="853496" y="262161"/>
                  </a:lnTo>
                  <a:lnTo>
                    <a:pt x="832271" y="221203"/>
                  </a:lnTo>
                  <a:lnTo>
                    <a:pt x="807076" y="182853"/>
                  </a:lnTo>
                  <a:lnTo>
                    <a:pt x="778183" y="147383"/>
                  </a:lnTo>
                  <a:lnTo>
                    <a:pt x="745865" y="115065"/>
                  </a:lnTo>
                  <a:lnTo>
                    <a:pt x="733447" y="104949"/>
                  </a:lnTo>
                  <a:close/>
                </a:path>
              </a:pathLst>
            </a:custGeom>
            <a:solidFill>
              <a:srgbClr val="DCDDDE"/>
            </a:solidFill>
          </p:spPr>
          <p:txBody>
            <a:bodyPr wrap="square" lIns="0" tIns="0" rIns="0" bIns="0" rtlCol="0"/>
            <a:lstStyle/>
            <a:p>
              <a:endParaRPr sz="817"/>
            </a:p>
          </p:txBody>
        </p:sp>
        <p:sp>
          <p:nvSpPr>
            <p:cNvPr id="20" name="object 20"/>
            <p:cNvSpPr/>
            <p:nvPr/>
          </p:nvSpPr>
          <p:spPr>
            <a:xfrm>
              <a:off x="1314101" y="2464403"/>
              <a:ext cx="203386" cy="203675"/>
            </a:xfrm>
            <a:custGeom>
              <a:avLst/>
              <a:gdLst/>
              <a:ahLst/>
              <a:cxnLst/>
              <a:rect l="l" t="t" r="r" b="b"/>
              <a:pathLst>
                <a:path w="448310" h="448945">
                  <a:moveTo>
                    <a:pt x="288124" y="104949"/>
                  </a:move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873" y="448585"/>
                  </a:lnTo>
                  <a:lnTo>
                    <a:pt x="447874" y="448585"/>
                  </a:lnTo>
                  <a:lnTo>
                    <a:pt x="445304" y="397954"/>
                  </a:lnTo>
                  <a:lnTo>
                    <a:pt x="437624" y="350809"/>
                  </a:lnTo>
                  <a:lnTo>
                    <a:pt x="425156" y="305453"/>
                  </a:lnTo>
                  <a:lnTo>
                    <a:pt x="408173" y="262161"/>
                  </a:lnTo>
                  <a:lnTo>
                    <a:pt x="386947" y="221203"/>
                  </a:lnTo>
                  <a:lnTo>
                    <a:pt x="361752" y="182853"/>
                  </a:lnTo>
                  <a:lnTo>
                    <a:pt x="332860" y="147383"/>
                  </a:lnTo>
                  <a:lnTo>
                    <a:pt x="300542" y="115065"/>
                  </a:lnTo>
                  <a:lnTo>
                    <a:pt x="288124" y="104949"/>
                  </a:lnTo>
                  <a:close/>
                </a:path>
                <a:path w="448310" h="448945">
                  <a:moveTo>
                    <a:pt x="1307" y="0"/>
                  </a:moveTo>
                  <a:lnTo>
                    <a:pt x="863" y="0"/>
                  </a:lnTo>
                  <a:lnTo>
                    <a:pt x="431" y="25"/>
                  </a:lnTo>
                  <a:lnTo>
                    <a:pt x="0" y="25"/>
                  </a:lnTo>
                  <a:lnTo>
                    <a:pt x="0" y="105013"/>
                  </a:lnTo>
                  <a:lnTo>
                    <a:pt x="431" y="105013"/>
                  </a:lnTo>
                  <a:lnTo>
                    <a:pt x="863" y="104949"/>
                  </a:lnTo>
                  <a:lnTo>
                    <a:pt x="288124" y="104949"/>
                  </a:lnTo>
                  <a:lnTo>
                    <a:pt x="226722" y="60977"/>
                  </a:lnTo>
                  <a:lnTo>
                    <a:pt x="185764" y="39752"/>
                  </a:lnTo>
                  <a:lnTo>
                    <a:pt x="142471" y="22769"/>
                  </a:lnTo>
                  <a:lnTo>
                    <a:pt x="97116" y="10301"/>
                  </a:lnTo>
                  <a:lnTo>
                    <a:pt x="49970" y="2620"/>
                  </a:lnTo>
                  <a:lnTo>
                    <a:pt x="1307" y="0"/>
                  </a:lnTo>
                  <a:close/>
                </a:path>
              </a:pathLst>
            </a:custGeom>
            <a:solidFill>
              <a:srgbClr val="91BE37"/>
            </a:solidFill>
          </p:spPr>
          <p:txBody>
            <a:bodyPr wrap="square" lIns="0" tIns="0" rIns="0" bIns="0" rtlCol="0"/>
            <a:lstStyle/>
            <a:p>
              <a:endParaRPr sz="817"/>
            </a:p>
          </p:txBody>
        </p:sp>
        <p:sp>
          <p:nvSpPr>
            <p:cNvPr id="21" name="object 21"/>
            <p:cNvSpPr/>
            <p:nvPr/>
          </p:nvSpPr>
          <p:spPr>
            <a:xfrm>
              <a:off x="1314101" y="2464403"/>
              <a:ext cx="203386" cy="203675"/>
            </a:xfrm>
            <a:custGeom>
              <a:avLst/>
              <a:gdLst/>
              <a:ahLst/>
              <a:cxnLst/>
              <a:rect l="l" t="t" r="r" b="b"/>
              <a:pathLst>
                <a:path w="448310" h="448945">
                  <a:moveTo>
                    <a:pt x="447925" y="446618"/>
                  </a:moveTo>
                  <a:lnTo>
                    <a:pt x="445304" y="397954"/>
                  </a:lnTo>
                  <a:lnTo>
                    <a:pt x="437624" y="350809"/>
                  </a:lnTo>
                  <a:lnTo>
                    <a:pt x="425156" y="305453"/>
                  </a:lnTo>
                  <a:lnTo>
                    <a:pt x="408173" y="262161"/>
                  </a:lnTo>
                  <a:lnTo>
                    <a:pt x="386947" y="221203"/>
                  </a:lnTo>
                  <a:lnTo>
                    <a:pt x="361752" y="182853"/>
                  </a:lnTo>
                  <a:lnTo>
                    <a:pt x="332860" y="147383"/>
                  </a:lnTo>
                  <a:lnTo>
                    <a:pt x="300542" y="115065"/>
                  </a:lnTo>
                  <a:lnTo>
                    <a:pt x="265072" y="86172"/>
                  </a:lnTo>
                  <a:lnTo>
                    <a:pt x="226722" y="60977"/>
                  </a:lnTo>
                  <a:lnTo>
                    <a:pt x="185764" y="39752"/>
                  </a:lnTo>
                  <a:lnTo>
                    <a:pt x="142471" y="22769"/>
                  </a:lnTo>
                  <a:lnTo>
                    <a:pt x="97116" y="10301"/>
                  </a:lnTo>
                  <a:lnTo>
                    <a:pt x="49970" y="2620"/>
                  </a:lnTo>
                  <a:lnTo>
                    <a:pt x="1307" y="0"/>
                  </a:lnTo>
                  <a:lnTo>
                    <a:pt x="863" y="0"/>
                  </a:lnTo>
                  <a:lnTo>
                    <a:pt x="431" y="25"/>
                  </a:lnTo>
                  <a:lnTo>
                    <a:pt x="0" y="25"/>
                  </a:lnTo>
                  <a:lnTo>
                    <a:pt x="0" y="105013"/>
                  </a:lnTo>
                  <a:lnTo>
                    <a:pt x="431" y="105013"/>
                  </a:lnTo>
                  <a:lnTo>
                    <a:pt x="863" y="104949"/>
                  </a:ln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962" y="447278"/>
                  </a:lnTo>
                  <a:lnTo>
                    <a:pt x="342873" y="447925"/>
                  </a:lnTo>
                  <a:lnTo>
                    <a:pt x="342873" y="448585"/>
                  </a:lnTo>
                  <a:lnTo>
                    <a:pt x="447874" y="448585"/>
                  </a:lnTo>
                  <a:lnTo>
                    <a:pt x="447874" y="447925"/>
                  </a:lnTo>
                  <a:lnTo>
                    <a:pt x="447925" y="447278"/>
                  </a:lnTo>
                  <a:lnTo>
                    <a:pt x="447925" y="446618"/>
                  </a:lnTo>
                  <a:close/>
                </a:path>
              </a:pathLst>
            </a:custGeom>
            <a:ln w="3175">
              <a:solidFill>
                <a:srgbClr val="91BE37"/>
              </a:solidFill>
            </a:ln>
          </p:spPr>
          <p:txBody>
            <a:bodyPr wrap="square" lIns="0" tIns="0" rIns="0" bIns="0" rtlCol="0"/>
            <a:lstStyle/>
            <a:p>
              <a:endParaRPr sz="817"/>
            </a:p>
          </p:txBody>
        </p:sp>
        <p:sp>
          <p:nvSpPr>
            <p:cNvPr id="22" name="object 22"/>
            <p:cNvSpPr/>
            <p:nvPr/>
          </p:nvSpPr>
          <p:spPr>
            <a:xfrm>
              <a:off x="1112086" y="2666125"/>
              <a:ext cx="203386" cy="203675"/>
            </a:xfrm>
            <a:custGeom>
              <a:avLst/>
              <a:gdLst/>
              <a:ahLst/>
              <a:cxnLst/>
              <a:rect l="l" t="t" r="r" b="b"/>
              <a:pathLst>
                <a:path w="448310" h="448945">
                  <a:moveTo>
                    <a:pt x="105051" y="0"/>
                  </a:moveTo>
                  <a:lnTo>
                    <a:pt x="50" y="0"/>
                  </a:lnTo>
                  <a:lnTo>
                    <a:pt x="0" y="1967"/>
                  </a:lnTo>
                  <a:lnTo>
                    <a:pt x="2620" y="50630"/>
                  </a:lnTo>
                  <a:lnTo>
                    <a:pt x="10301" y="97776"/>
                  </a:lnTo>
                  <a:lnTo>
                    <a:pt x="22769" y="143131"/>
                  </a:lnTo>
                  <a:lnTo>
                    <a:pt x="39752" y="186424"/>
                  </a:lnTo>
                  <a:lnTo>
                    <a:pt x="60977" y="227382"/>
                  </a:lnTo>
                  <a:lnTo>
                    <a:pt x="86172" y="265732"/>
                  </a:lnTo>
                  <a:lnTo>
                    <a:pt x="115065" y="301202"/>
                  </a:lnTo>
                  <a:lnTo>
                    <a:pt x="147383" y="333520"/>
                  </a:lnTo>
                  <a:lnTo>
                    <a:pt x="182853" y="362412"/>
                  </a:lnTo>
                  <a:lnTo>
                    <a:pt x="221203" y="387607"/>
                  </a:lnTo>
                  <a:lnTo>
                    <a:pt x="262161" y="408833"/>
                  </a:lnTo>
                  <a:lnTo>
                    <a:pt x="305453" y="425816"/>
                  </a:lnTo>
                  <a:lnTo>
                    <a:pt x="350809" y="438284"/>
                  </a:lnTo>
                  <a:lnTo>
                    <a:pt x="397954" y="445964"/>
                  </a:lnTo>
                  <a:lnTo>
                    <a:pt x="446618" y="448585"/>
                  </a:lnTo>
                  <a:lnTo>
                    <a:pt x="447062" y="448585"/>
                  </a:lnTo>
                  <a:lnTo>
                    <a:pt x="447493" y="448560"/>
                  </a:lnTo>
                  <a:lnTo>
                    <a:pt x="447925" y="448560"/>
                  </a:lnTo>
                  <a:lnTo>
                    <a:pt x="447925" y="343635"/>
                  </a:lnTo>
                  <a:lnTo>
                    <a:pt x="446618" y="343635"/>
                  </a:lnTo>
                  <a:lnTo>
                    <a:pt x="400257" y="340516"/>
                  </a:lnTo>
                  <a:lnTo>
                    <a:pt x="355792" y="331430"/>
                  </a:lnTo>
                  <a:lnTo>
                    <a:pt x="313630" y="316784"/>
                  </a:lnTo>
                  <a:lnTo>
                    <a:pt x="274177" y="296986"/>
                  </a:lnTo>
                  <a:lnTo>
                    <a:pt x="237842" y="272442"/>
                  </a:lnTo>
                  <a:lnTo>
                    <a:pt x="205031" y="243560"/>
                  </a:lnTo>
                  <a:lnTo>
                    <a:pt x="176150" y="210747"/>
                  </a:lnTo>
                  <a:lnTo>
                    <a:pt x="151608" y="174410"/>
                  </a:lnTo>
                  <a:lnTo>
                    <a:pt x="131811" y="134957"/>
                  </a:lnTo>
                  <a:lnTo>
                    <a:pt x="117166" y="92793"/>
                  </a:lnTo>
                  <a:lnTo>
                    <a:pt x="108081" y="48328"/>
                  </a:lnTo>
                  <a:lnTo>
                    <a:pt x="104962" y="1967"/>
                  </a:lnTo>
                  <a:lnTo>
                    <a:pt x="105051" y="0"/>
                  </a:lnTo>
                  <a:close/>
                </a:path>
                <a:path w="448310" h="448945">
                  <a:moveTo>
                    <a:pt x="447925" y="343571"/>
                  </a:moveTo>
                  <a:lnTo>
                    <a:pt x="447493" y="343571"/>
                  </a:lnTo>
                  <a:lnTo>
                    <a:pt x="447062" y="343635"/>
                  </a:lnTo>
                  <a:lnTo>
                    <a:pt x="447925" y="343635"/>
                  </a:lnTo>
                  <a:close/>
                </a:path>
              </a:pathLst>
            </a:custGeom>
            <a:solidFill>
              <a:srgbClr val="799A3D"/>
            </a:solidFill>
          </p:spPr>
          <p:txBody>
            <a:bodyPr wrap="square" lIns="0" tIns="0" rIns="0" bIns="0" rtlCol="0"/>
            <a:lstStyle/>
            <a:p>
              <a:endParaRPr sz="817"/>
            </a:p>
          </p:txBody>
        </p:sp>
        <p:sp>
          <p:nvSpPr>
            <p:cNvPr id="23" name="object 23"/>
            <p:cNvSpPr/>
            <p:nvPr/>
          </p:nvSpPr>
          <p:spPr>
            <a:xfrm>
              <a:off x="1112086" y="2666125"/>
              <a:ext cx="203386" cy="203675"/>
            </a:xfrm>
            <a:custGeom>
              <a:avLst/>
              <a:gdLst/>
              <a:ahLst/>
              <a:cxnLst/>
              <a:rect l="l" t="t" r="r" b="b"/>
              <a:pathLst>
                <a:path w="448310" h="448945">
                  <a:moveTo>
                    <a:pt x="0" y="1967"/>
                  </a:moveTo>
                  <a:lnTo>
                    <a:pt x="2620" y="50630"/>
                  </a:lnTo>
                  <a:lnTo>
                    <a:pt x="10301" y="97776"/>
                  </a:lnTo>
                  <a:lnTo>
                    <a:pt x="22769" y="143131"/>
                  </a:lnTo>
                  <a:lnTo>
                    <a:pt x="39752" y="186424"/>
                  </a:lnTo>
                  <a:lnTo>
                    <a:pt x="60977" y="227382"/>
                  </a:lnTo>
                  <a:lnTo>
                    <a:pt x="86172" y="265732"/>
                  </a:lnTo>
                  <a:lnTo>
                    <a:pt x="115065" y="301202"/>
                  </a:lnTo>
                  <a:lnTo>
                    <a:pt x="147383" y="333520"/>
                  </a:lnTo>
                  <a:lnTo>
                    <a:pt x="182853" y="362412"/>
                  </a:lnTo>
                  <a:lnTo>
                    <a:pt x="221203" y="387607"/>
                  </a:lnTo>
                  <a:lnTo>
                    <a:pt x="262161" y="408833"/>
                  </a:lnTo>
                  <a:lnTo>
                    <a:pt x="305453" y="425816"/>
                  </a:lnTo>
                  <a:lnTo>
                    <a:pt x="350809" y="438284"/>
                  </a:lnTo>
                  <a:lnTo>
                    <a:pt x="397954" y="445964"/>
                  </a:lnTo>
                  <a:lnTo>
                    <a:pt x="446618" y="448585"/>
                  </a:lnTo>
                  <a:lnTo>
                    <a:pt x="447062" y="448585"/>
                  </a:lnTo>
                  <a:lnTo>
                    <a:pt x="447493" y="448560"/>
                  </a:lnTo>
                  <a:lnTo>
                    <a:pt x="447925" y="448560"/>
                  </a:lnTo>
                  <a:lnTo>
                    <a:pt x="447925" y="343571"/>
                  </a:lnTo>
                  <a:lnTo>
                    <a:pt x="447493" y="343571"/>
                  </a:lnTo>
                  <a:lnTo>
                    <a:pt x="447062" y="343635"/>
                  </a:lnTo>
                  <a:lnTo>
                    <a:pt x="446618" y="343635"/>
                  </a:lnTo>
                  <a:lnTo>
                    <a:pt x="400257" y="340516"/>
                  </a:lnTo>
                  <a:lnTo>
                    <a:pt x="355792" y="331430"/>
                  </a:lnTo>
                  <a:lnTo>
                    <a:pt x="313630" y="316784"/>
                  </a:lnTo>
                  <a:lnTo>
                    <a:pt x="274177" y="296986"/>
                  </a:lnTo>
                  <a:lnTo>
                    <a:pt x="237842" y="272442"/>
                  </a:lnTo>
                  <a:lnTo>
                    <a:pt x="205031" y="243560"/>
                  </a:lnTo>
                  <a:lnTo>
                    <a:pt x="176150" y="210747"/>
                  </a:lnTo>
                  <a:lnTo>
                    <a:pt x="151608" y="174410"/>
                  </a:lnTo>
                  <a:lnTo>
                    <a:pt x="131811" y="134957"/>
                  </a:lnTo>
                  <a:lnTo>
                    <a:pt x="117166" y="92793"/>
                  </a:lnTo>
                  <a:lnTo>
                    <a:pt x="108081" y="48328"/>
                  </a:lnTo>
                  <a:lnTo>
                    <a:pt x="104962" y="1967"/>
                  </a:lnTo>
                  <a:lnTo>
                    <a:pt x="104962" y="1307"/>
                  </a:lnTo>
                  <a:lnTo>
                    <a:pt x="105051" y="659"/>
                  </a:lnTo>
                  <a:lnTo>
                    <a:pt x="105051" y="0"/>
                  </a:lnTo>
                  <a:lnTo>
                    <a:pt x="50" y="0"/>
                  </a:lnTo>
                  <a:lnTo>
                    <a:pt x="50" y="659"/>
                  </a:lnTo>
                  <a:lnTo>
                    <a:pt x="0" y="1307"/>
                  </a:lnTo>
                  <a:lnTo>
                    <a:pt x="0" y="1967"/>
                  </a:lnTo>
                  <a:close/>
                </a:path>
              </a:pathLst>
            </a:custGeom>
            <a:ln w="3175">
              <a:solidFill>
                <a:srgbClr val="799A3D"/>
              </a:solidFill>
            </a:ln>
          </p:spPr>
          <p:txBody>
            <a:bodyPr wrap="square" lIns="0" tIns="0" rIns="0" bIns="0" rtlCol="0"/>
            <a:lstStyle/>
            <a:p>
              <a:endParaRPr sz="817"/>
            </a:p>
          </p:txBody>
        </p:sp>
        <p:sp>
          <p:nvSpPr>
            <p:cNvPr id="24" name="object 24"/>
            <p:cNvSpPr/>
            <p:nvPr/>
          </p:nvSpPr>
          <p:spPr>
            <a:xfrm>
              <a:off x="1313801" y="2666600"/>
              <a:ext cx="203675" cy="203386"/>
            </a:xfrm>
            <a:custGeom>
              <a:avLst/>
              <a:gdLst/>
              <a:ahLst/>
              <a:cxnLst/>
              <a:rect l="l" t="t" r="r" b="b"/>
              <a:pathLst>
                <a:path w="448945" h="448310">
                  <a:moveTo>
                    <a:pt x="659" y="342873"/>
                  </a:moveTo>
                  <a:lnTo>
                    <a:pt x="0" y="342873"/>
                  </a:lnTo>
                  <a:lnTo>
                    <a:pt x="0" y="447874"/>
                  </a:lnTo>
                  <a:lnTo>
                    <a:pt x="659" y="447874"/>
                  </a:lnTo>
                  <a:lnTo>
                    <a:pt x="1307" y="447925"/>
                  </a:lnTo>
                  <a:lnTo>
                    <a:pt x="1967" y="447925"/>
                  </a:lnTo>
                  <a:lnTo>
                    <a:pt x="50630" y="445304"/>
                  </a:lnTo>
                  <a:lnTo>
                    <a:pt x="97776" y="437624"/>
                  </a:lnTo>
                  <a:lnTo>
                    <a:pt x="143131" y="425156"/>
                  </a:lnTo>
                  <a:lnTo>
                    <a:pt x="186424" y="408173"/>
                  </a:lnTo>
                  <a:lnTo>
                    <a:pt x="227382" y="386947"/>
                  </a:lnTo>
                  <a:lnTo>
                    <a:pt x="265732" y="361751"/>
                  </a:lnTo>
                  <a:lnTo>
                    <a:pt x="288798" y="342962"/>
                  </a:lnTo>
                  <a:lnTo>
                    <a:pt x="1307" y="342962"/>
                  </a:lnTo>
                  <a:lnTo>
                    <a:pt x="659" y="342873"/>
                  </a:lnTo>
                  <a:close/>
                </a:path>
                <a:path w="448945" h="448310">
                  <a:moveTo>
                    <a:pt x="448560" y="0"/>
                  </a:moveTo>
                  <a:lnTo>
                    <a:pt x="343571" y="0"/>
                  </a:lnTo>
                  <a:lnTo>
                    <a:pt x="343635" y="1294"/>
                  </a:lnTo>
                  <a:lnTo>
                    <a:pt x="340516" y="47658"/>
                  </a:lnTo>
                  <a:lnTo>
                    <a:pt x="331430" y="92125"/>
                  </a:lnTo>
                  <a:lnTo>
                    <a:pt x="316784" y="134289"/>
                  </a:lnTo>
                  <a:lnTo>
                    <a:pt x="296986" y="173743"/>
                  </a:lnTo>
                  <a:lnTo>
                    <a:pt x="272442" y="210080"/>
                  </a:lnTo>
                  <a:lnTo>
                    <a:pt x="243560" y="242892"/>
                  </a:lnTo>
                  <a:lnTo>
                    <a:pt x="210747" y="271773"/>
                  </a:lnTo>
                  <a:lnTo>
                    <a:pt x="174410" y="296316"/>
                  </a:lnTo>
                  <a:lnTo>
                    <a:pt x="134957" y="316113"/>
                  </a:lnTo>
                  <a:lnTo>
                    <a:pt x="92793" y="330758"/>
                  </a:lnTo>
                  <a:lnTo>
                    <a:pt x="48328" y="339843"/>
                  </a:lnTo>
                  <a:lnTo>
                    <a:pt x="1967" y="342962"/>
                  </a:lnTo>
                  <a:lnTo>
                    <a:pt x="288798" y="342962"/>
                  </a:lnTo>
                  <a:lnTo>
                    <a:pt x="333520" y="300540"/>
                  </a:lnTo>
                  <a:lnTo>
                    <a:pt x="362412" y="265069"/>
                  </a:lnTo>
                  <a:lnTo>
                    <a:pt x="387607" y="226718"/>
                  </a:lnTo>
                  <a:lnTo>
                    <a:pt x="408833" y="185759"/>
                  </a:lnTo>
                  <a:lnTo>
                    <a:pt x="425816" y="142464"/>
                  </a:lnTo>
                  <a:lnTo>
                    <a:pt x="438284" y="97107"/>
                  </a:lnTo>
                  <a:lnTo>
                    <a:pt x="445964" y="49960"/>
                  </a:lnTo>
                  <a:lnTo>
                    <a:pt x="448585" y="1294"/>
                  </a:lnTo>
                  <a:lnTo>
                    <a:pt x="448560" y="0"/>
                  </a:lnTo>
                  <a:close/>
                </a:path>
              </a:pathLst>
            </a:custGeom>
            <a:solidFill>
              <a:srgbClr val="91BE37"/>
            </a:solidFill>
          </p:spPr>
          <p:txBody>
            <a:bodyPr wrap="square" lIns="0" tIns="0" rIns="0" bIns="0" rtlCol="0"/>
            <a:lstStyle/>
            <a:p>
              <a:endParaRPr sz="817"/>
            </a:p>
          </p:txBody>
        </p:sp>
        <p:sp>
          <p:nvSpPr>
            <p:cNvPr id="25" name="object 25"/>
            <p:cNvSpPr/>
            <p:nvPr/>
          </p:nvSpPr>
          <p:spPr>
            <a:xfrm>
              <a:off x="1313801" y="2666600"/>
              <a:ext cx="203675" cy="203386"/>
            </a:xfrm>
            <a:custGeom>
              <a:avLst/>
              <a:gdLst/>
              <a:ahLst/>
              <a:cxnLst/>
              <a:rect l="l" t="t" r="r" b="b"/>
              <a:pathLst>
                <a:path w="448945" h="448310">
                  <a:moveTo>
                    <a:pt x="1967" y="447925"/>
                  </a:moveTo>
                  <a:lnTo>
                    <a:pt x="50630" y="445304"/>
                  </a:lnTo>
                  <a:lnTo>
                    <a:pt x="97776" y="437624"/>
                  </a:lnTo>
                  <a:lnTo>
                    <a:pt x="143131" y="425156"/>
                  </a:lnTo>
                  <a:lnTo>
                    <a:pt x="186424" y="408173"/>
                  </a:lnTo>
                  <a:lnTo>
                    <a:pt x="227382" y="386947"/>
                  </a:lnTo>
                  <a:lnTo>
                    <a:pt x="265732" y="361751"/>
                  </a:lnTo>
                  <a:lnTo>
                    <a:pt x="301202" y="332858"/>
                  </a:lnTo>
                  <a:lnTo>
                    <a:pt x="333520" y="300540"/>
                  </a:lnTo>
                  <a:lnTo>
                    <a:pt x="362412" y="265069"/>
                  </a:lnTo>
                  <a:lnTo>
                    <a:pt x="387607" y="226718"/>
                  </a:lnTo>
                  <a:lnTo>
                    <a:pt x="408833" y="185759"/>
                  </a:lnTo>
                  <a:lnTo>
                    <a:pt x="425816" y="142464"/>
                  </a:lnTo>
                  <a:lnTo>
                    <a:pt x="438284" y="97107"/>
                  </a:lnTo>
                  <a:lnTo>
                    <a:pt x="445964" y="49960"/>
                  </a:lnTo>
                  <a:lnTo>
                    <a:pt x="448585" y="1294"/>
                  </a:lnTo>
                  <a:lnTo>
                    <a:pt x="448585" y="863"/>
                  </a:lnTo>
                  <a:lnTo>
                    <a:pt x="448560" y="431"/>
                  </a:lnTo>
                  <a:lnTo>
                    <a:pt x="448560" y="0"/>
                  </a:lnTo>
                  <a:lnTo>
                    <a:pt x="343571" y="0"/>
                  </a:lnTo>
                  <a:lnTo>
                    <a:pt x="343571" y="431"/>
                  </a:lnTo>
                  <a:lnTo>
                    <a:pt x="343635" y="863"/>
                  </a:lnTo>
                  <a:lnTo>
                    <a:pt x="343635" y="1294"/>
                  </a:lnTo>
                  <a:lnTo>
                    <a:pt x="340516" y="47658"/>
                  </a:lnTo>
                  <a:lnTo>
                    <a:pt x="331430" y="92125"/>
                  </a:lnTo>
                  <a:lnTo>
                    <a:pt x="316784" y="134289"/>
                  </a:lnTo>
                  <a:lnTo>
                    <a:pt x="296986" y="173743"/>
                  </a:lnTo>
                  <a:lnTo>
                    <a:pt x="272442" y="210080"/>
                  </a:lnTo>
                  <a:lnTo>
                    <a:pt x="243560" y="242892"/>
                  </a:lnTo>
                  <a:lnTo>
                    <a:pt x="210747" y="271773"/>
                  </a:lnTo>
                  <a:lnTo>
                    <a:pt x="174410" y="296316"/>
                  </a:lnTo>
                  <a:lnTo>
                    <a:pt x="134957" y="316113"/>
                  </a:lnTo>
                  <a:lnTo>
                    <a:pt x="92793" y="330758"/>
                  </a:lnTo>
                  <a:lnTo>
                    <a:pt x="48328" y="339843"/>
                  </a:lnTo>
                  <a:lnTo>
                    <a:pt x="1967" y="342962"/>
                  </a:lnTo>
                  <a:lnTo>
                    <a:pt x="1307" y="342962"/>
                  </a:lnTo>
                  <a:lnTo>
                    <a:pt x="659" y="342873"/>
                  </a:lnTo>
                  <a:lnTo>
                    <a:pt x="0" y="342873"/>
                  </a:lnTo>
                  <a:lnTo>
                    <a:pt x="0" y="447874"/>
                  </a:lnTo>
                  <a:lnTo>
                    <a:pt x="659" y="447874"/>
                  </a:lnTo>
                  <a:lnTo>
                    <a:pt x="1307" y="447925"/>
                  </a:lnTo>
                  <a:lnTo>
                    <a:pt x="1967" y="447925"/>
                  </a:lnTo>
                  <a:close/>
                </a:path>
              </a:pathLst>
            </a:custGeom>
            <a:ln w="3175">
              <a:solidFill>
                <a:srgbClr val="91BE37"/>
              </a:solidFill>
            </a:ln>
          </p:spPr>
          <p:txBody>
            <a:bodyPr wrap="square" lIns="0" tIns="0" rIns="0" bIns="0" rtlCol="0"/>
            <a:lstStyle/>
            <a:p>
              <a:endParaRPr sz="817"/>
            </a:p>
          </p:txBody>
        </p:sp>
        <p:sp>
          <p:nvSpPr>
            <p:cNvPr id="26" name="object 26"/>
            <p:cNvSpPr txBox="1"/>
            <p:nvPr/>
          </p:nvSpPr>
          <p:spPr>
            <a:xfrm>
              <a:off x="1292127" y="3032630"/>
              <a:ext cx="104286" cy="112925"/>
            </a:xfrm>
            <a:prstGeom prst="rect">
              <a:avLst/>
            </a:prstGeom>
          </p:spPr>
          <p:txBody>
            <a:bodyPr vert="horz" wrap="square" lIns="0" tIns="5473" rIns="0" bIns="0" rtlCol="0">
              <a:spAutoFit/>
            </a:bodyPr>
            <a:lstStyle/>
            <a:p>
              <a:pPr marL="5762">
                <a:spcBef>
                  <a:spcPts val="43"/>
                </a:spcBef>
              </a:pPr>
              <a:r>
                <a:rPr sz="1600" spc="75" dirty="0">
                  <a:solidFill>
                    <a:srgbClr val="58595B"/>
                  </a:solidFill>
                  <a:latin typeface="Trebuchet MS"/>
                  <a:cs typeface="Trebuchet MS"/>
                </a:rPr>
                <a:t>2</a:t>
              </a:r>
              <a:endParaRPr sz="1600">
                <a:latin typeface="Trebuchet MS"/>
                <a:cs typeface="Trebuchet MS"/>
              </a:endParaRPr>
            </a:p>
          </p:txBody>
        </p:sp>
        <p:sp>
          <p:nvSpPr>
            <p:cNvPr id="27" name="object 27"/>
            <p:cNvSpPr txBox="1"/>
            <p:nvPr/>
          </p:nvSpPr>
          <p:spPr>
            <a:xfrm>
              <a:off x="1236998" y="3146413"/>
              <a:ext cx="308853" cy="72421"/>
            </a:xfrm>
            <a:prstGeom prst="rect">
              <a:avLst/>
            </a:prstGeom>
          </p:spPr>
          <p:txBody>
            <a:bodyPr vert="horz" wrap="square" lIns="0" tIns="7490" rIns="0" bIns="0" rtlCol="0">
              <a:spAutoFit/>
            </a:bodyPr>
            <a:lstStyle/>
            <a:p>
              <a:pPr marL="5762">
                <a:spcBef>
                  <a:spcPts val="59"/>
                </a:spcBef>
              </a:pPr>
              <a:r>
                <a:rPr sz="1000" spc="27" dirty="0">
                  <a:solidFill>
                    <a:srgbClr val="58595B"/>
                  </a:solidFill>
                  <a:latin typeface="Trebuchet MS"/>
                  <a:cs typeface="Trebuchet MS"/>
                </a:rPr>
                <a:t>YE</a:t>
              </a:r>
              <a:r>
                <a:rPr sz="1000" spc="41" dirty="0">
                  <a:solidFill>
                    <a:srgbClr val="58595B"/>
                  </a:solidFill>
                  <a:latin typeface="Trebuchet MS"/>
                  <a:cs typeface="Trebuchet MS"/>
                </a:rPr>
                <a:t>ARS</a:t>
              </a:r>
              <a:endParaRPr sz="1000" dirty="0">
                <a:latin typeface="Trebuchet MS"/>
                <a:cs typeface="Trebuchet MS"/>
              </a:endParaRPr>
            </a:p>
          </p:txBody>
        </p:sp>
        <p:sp>
          <p:nvSpPr>
            <p:cNvPr id="28" name="object 28"/>
            <p:cNvSpPr/>
            <p:nvPr/>
          </p:nvSpPr>
          <p:spPr>
            <a:xfrm>
              <a:off x="1112102" y="2957670"/>
              <a:ext cx="405333" cy="405333"/>
            </a:xfrm>
            <a:custGeom>
              <a:avLst/>
              <a:gdLst/>
              <a:ahLst/>
              <a:cxnLst/>
              <a:rect l="l" t="t" r="r" b="b"/>
              <a:pathLst>
                <a:path w="893445" h="893445">
                  <a:moveTo>
                    <a:pt x="446630" y="0"/>
                  </a:moveTo>
                  <a:lnTo>
                    <a:pt x="397965" y="2620"/>
                  </a:lnTo>
                  <a:lnTo>
                    <a:pt x="350817" y="10301"/>
                  </a:lnTo>
                  <a:lnTo>
                    <a:pt x="305460" y="22769"/>
                  </a:lnTo>
                  <a:lnTo>
                    <a:pt x="262166" y="39752"/>
                  </a:lnTo>
                  <a:lnTo>
                    <a:pt x="221207" y="60977"/>
                  </a:lnTo>
                  <a:lnTo>
                    <a:pt x="182855" y="86172"/>
                  </a:lnTo>
                  <a:lnTo>
                    <a:pt x="147384" y="115065"/>
                  </a:lnTo>
                  <a:lnTo>
                    <a:pt x="115066" y="147383"/>
                  </a:lnTo>
                  <a:lnTo>
                    <a:pt x="86173" y="182853"/>
                  </a:lnTo>
                  <a:lnTo>
                    <a:pt x="60977" y="221203"/>
                  </a:lnTo>
                  <a:lnTo>
                    <a:pt x="39752" y="262161"/>
                  </a:lnTo>
                  <a:lnTo>
                    <a:pt x="22769" y="305453"/>
                  </a:lnTo>
                  <a:lnTo>
                    <a:pt x="10301" y="350809"/>
                  </a:lnTo>
                  <a:lnTo>
                    <a:pt x="2620" y="397954"/>
                  </a:lnTo>
                  <a:lnTo>
                    <a:pt x="0" y="446618"/>
                  </a:lnTo>
                  <a:lnTo>
                    <a:pt x="2620" y="495283"/>
                  </a:lnTo>
                  <a:lnTo>
                    <a:pt x="10301" y="542431"/>
                  </a:lnTo>
                  <a:lnTo>
                    <a:pt x="22769" y="587788"/>
                  </a:lnTo>
                  <a:lnTo>
                    <a:pt x="39752" y="631082"/>
                  </a:lnTo>
                  <a:lnTo>
                    <a:pt x="60977" y="672041"/>
                  </a:lnTo>
                  <a:lnTo>
                    <a:pt x="86173" y="710393"/>
                  </a:lnTo>
                  <a:lnTo>
                    <a:pt x="115066" y="745864"/>
                  </a:lnTo>
                  <a:lnTo>
                    <a:pt x="147384" y="778182"/>
                  </a:lnTo>
                  <a:lnTo>
                    <a:pt x="182855" y="807075"/>
                  </a:lnTo>
                  <a:lnTo>
                    <a:pt x="221207" y="832271"/>
                  </a:lnTo>
                  <a:lnTo>
                    <a:pt x="262166" y="853496"/>
                  </a:lnTo>
                  <a:lnTo>
                    <a:pt x="305460" y="870479"/>
                  </a:lnTo>
                  <a:lnTo>
                    <a:pt x="350817" y="882947"/>
                  </a:lnTo>
                  <a:lnTo>
                    <a:pt x="397965" y="890628"/>
                  </a:lnTo>
                  <a:lnTo>
                    <a:pt x="446630" y="893249"/>
                  </a:lnTo>
                  <a:lnTo>
                    <a:pt x="495294" y="890628"/>
                  </a:lnTo>
                  <a:lnTo>
                    <a:pt x="542439" y="882947"/>
                  </a:lnTo>
                  <a:lnTo>
                    <a:pt x="587795" y="870479"/>
                  </a:lnTo>
                  <a:lnTo>
                    <a:pt x="631087" y="853496"/>
                  </a:lnTo>
                  <a:lnTo>
                    <a:pt x="672045" y="832271"/>
                  </a:lnTo>
                  <a:lnTo>
                    <a:pt x="710395" y="807075"/>
                  </a:lnTo>
                  <a:lnTo>
                    <a:pt x="733462" y="788286"/>
                  </a:lnTo>
                  <a:lnTo>
                    <a:pt x="446630" y="788286"/>
                  </a:lnTo>
                  <a:lnTo>
                    <a:pt x="400267" y="785167"/>
                  </a:lnTo>
                  <a:lnTo>
                    <a:pt x="355799" y="776082"/>
                  </a:lnTo>
                  <a:lnTo>
                    <a:pt x="313635" y="761437"/>
                  </a:lnTo>
                  <a:lnTo>
                    <a:pt x="274181" y="741639"/>
                  </a:lnTo>
                  <a:lnTo>
                    <a:pt x="237844" y="717097"/>
                  </a:lnTo>
                  <a:lnTo>
                    <a:pt x="205032" y="688216"/>
                  </a:lnTo>
                  <a:lnTo>
                    <a:pt x="176151" y="655404"/>
                  </a:lnTo>
                  <a:lnTo>
                    <a:pt x="151609" y="619067"/>
                  </a:lnTo>
                  <a:lnTo>
                    <a:pt x="131811" y="579613"/>
                  </a:lnTo>
                  <a:lnTo>
                    <a:pt x="117166" y="537449"/>
                  </a:lnTo>
                  <a:lnTo>
                    <a:pt x="108081" y="492981"/>
                  </a:lnTo>
                  <a:lnTo>
                    <a:pt x="104962" y="446618"/>
                  </a:lnTo>
                  <a:lnTo>
                    <a:pt x="108081" y="400257"/>
                  </a:lnTo>
                  <a:lnTo>
                    <a:pt x="117166" y="355791"/>
                  </a:lnTo>
                  <a:lnTo>
                    <a:pt x="131811" y="313628"/>
                  </a:lnTo>
                  <a:lnTo>
                    <a:pt x="151609" y="274174"/>
                  </a:lnTo>
                  <a:lnTo>
                    <a:pt x="176151" y="237837"/>
                  </a:lnTo>
                  <a:lnTo>
                    <a:pt x="205032" y="205024"/>
                  </a:lnTo>
                  <a:lnTo>
                    <a:pt x="237844" y="176142"/>
                  </a:lnTo>
                  <a:lnTo>
                    <a:pt x="274181" y="151599"/>
                  </a:lnTo>
                  <a:lnTo>
                    <a:pt x="313635" y="131800"/>
                  </a:lnTo>
                  <a:lnTo>
                    <a:pt x="355799" y="117155"/>
                  </a:lnTo>
                  <a:lnTo>
                    <a:pt x="400267" y="108069"/>
                  </a:lnTo>
                  <a:lnTo>
                    <a:pt x="446630" y="104949"/>
                  </a:lnTo>
                  <a:lnTo>
                    <a:pt x="733447" y="104949"/>
                  </a:lnTo>
                  <a:lnTo>
                    <a:pt x="710395" y="86172"/>
                  </a:lnTo>
                  <a:lnTo>
                    <a:pt x="672045" y="60977"/>
                  </a:lnTo>
                  <a:lnTo>
                    <a:pt x="631087" y="39752"/>
                  </a:lnTo>
                  <a:lnTo>
                    <a:pt x="587795" y="22769"/>
                  </a:lnTo>
                  <a:lnTo>
                    <a:pt x="542439" y="10301"/>
                  </a:lnTo>
                  <a:lnTo>
                    <a:pt x="495294" y="2620"/>
                  </a:lnTo>
                  <a:lnTo>
                    <a:pt x="446630" y="0"/>
                  </a:lnTo>
                  <a:close/>
                </a:path>
                <a:path w="893445" h="893445">
                  <a:moveTo>
                    <a:pt x="733447" y="104949"/>
                  </a:moveTo>
                  <a:lnTo>
                    <a:pt x="446630" y="104949"/>
                  </a:lnTo>
                  <a:lnTo>
                    <a:pt x="492991" y="108069"/>
                  </a:lnTo>
                  <a:lnTo>
                    <a:pt x="537456" y="117155"/>
                  </a:lnTo>
                  <a:lnTo>
                    <a:pt x="579618" y="131800"/>
                  </a:lnTo>
                  <a:lnTo>
                    <a:pt x="619071" y="151599"/>
                  </a:lnTo>
                  <a:lnTo>
                    <a:pt x="655406" y="176142"/>
                  </a:lnTo>
                  <a:lnTo>
                    <a:pt x="688217" y="205024"/>
                  </a:lnTo>
                  <a:lnTo>
                    <a:pt x="717098" y="237837"/>
                  </a:lnTo>
                  <a:lnTo>
                    <a:pt x="741640" y="274174"/>
                  </a:lnTo>
                  <a:lnTo>
                    <a:pt x="761437" y="313628"/>
                  </a:lnTo>
                  <a:lnTo>
                    <a:pt x="776082" y="355791"/>
                  </a:lnTo>
                  <a:lnTo>
                    <a:pt x="785167" y="400257"/>
                  </a:lnTo>
                  <a:lnTo>
                    <a:pt x="788286" y="446618"/>
                  </a:lnTo>
                  <a:lnTo>
                    <a:pt x="785167" y="492981"/>
                  </a:lnTo>
                  <a:lnTo>
                    <a:pt x="776082" y="537449"/>
                  </a:lnTo>
                  <a:lnTo>
                    <a:pt x="761437" y="579613"/>
                  </a:lnTo>
                  <a:lnTo>
                    <a:pt x="741640" y="619067"/>
                  </a:lnTo>
                  <a:lnTo>
                    <a:pt x="717098" y="655404"/>
                  </a:lnTo>
                  <a:lnTo>
                    <a:pt x="688217" y="688216"/>
                  </a:lnTo>
                  <a:lnTo>
                    <a:pt x="655406" y="717097"/>
                  </a:lnTo>
                  <a:lnTo>
                    <a:pt x="619071" y="741639"/>
                  </a:lnTo>
                  <a:lnTo>
                    <a:pt x="579618" y="761437"/>
                  </a:lnTo>
                  <a:lnTo>
                    <a:pt x="537456" y="776082"/>
                  </a:lnTo>
                  <a:lnTo>
                    <a:pt x="492991" y="785167"/>
                  </a:lnTo>
                  <a:lnTo>
                    <a:pt x="446630" y="788286"/>
                  </a:lnTo>
                  <a:lnTo>
                    <a:pt x="733462" y="788286"/>
                  </a:lnTo>
                  <a:lnTo>
                    <a:pt x="778183" y="745864"/>
                  </a:lnTo>
                  <a:lnTo>
                    <a:pt x="807076" y="710393"/>
                  </a:lnTo>
                  <a:lnTo>
                    <a:pt x="832271" y="672041"/>
                  </a:lnTo>
                  <a:lnTo>
                    <a:pt x="853496" y="631082"/>
                  </a:lnTo>
                  <a:lnTo>
                    <a:pt x="870479" y="587788"/>
                  </a:lnTo>
                  <a:lnTo>
                    <a:pt x="882947" y="542431"/>
                  </a:lnTo>
                  <a:lnTo>
                    <a:pt x="890628" y="495283"/>
                  </a:lnTo>
                  <a:lnTo>
                    <a:pt x="893249" y="446618"/>
                  </a:lnTo>
                  <a:lnTo>
                    <a:pt x="890628" y="397954"/>
                  </a:lnTo>
                  <a:lnTo>
                    <a:pt x="882947" y="350809"/>
                  </a:lnTo>
                  <a:lnTo>
                    <a:pt x="870479" y="305453"/>
                  </a:lnTo>
                  <a:lnTo>
                    <a:pt x="853496" y="262161"/>
                  </a:lnTo>
                  <a:lnTo>
                    <a:pt x="832271" y="221203"/>
                  </a:lnTo>
                  <a:lnTo>
                    <a:pt x="807076" y="182853"/>
                  </a:lnTo>
                  <a:lnTo>
                    <a:pt x="778183" y="147383"/>
                  </a:lnTo>
                  <a:lnTo>
                    <a:pt x="745865" y="115065"/>
                  </a:lnTo>
                  <a:lnTo>
                    <a:pt x="733447" y="104949"/>
                  </a:lnTo>
                  <a:close/>
                </a:path>
              </a:pathLst>
            </a:custGeom>
            <a:solidFill>
              <a:srgbClr val="DCDDDE"/>
            </a:solidFill>
          </p:spPr>
          <p:txBody>
            <a:bodyPr wrap="square" lIns="0" tIns="0" rIns="0" bIns="0" rtlCol="0"/>
            <a:lstStyle/>
            <a:p>
              <a:endParaRPr sz="817"/>
            </a:p>
          </p:txBody>
        </p:sp>
        <p:sp>
          <p:nvSpPr>
            <p:cNvPr id="29" name="object 29"/>
            <p:cNvSpPr/>
            <p:nvPr/>
          </p:nvSpPr>
          <p:spPr>
            <a:xfrm>
              <a:off x="1314101" y="2957670"/>
              <a:ext cx="203386" cy="203675"/>
            </a:xfrm>
            <a:custGeom>
              <a:avLst/>
              <a:gdLst/>
              <a:ahLst/>
              <a:cxnLst/>
              <a:rect l="l" t="t" r="r" b="b"/>
              <a:pathLst>
                <a:path w="448310" h="448945">
                  <a:moveTo>
                    <a:pt x="288124" y="104949"/>
                  </a:move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873" y="448585"/>
                  </a:lnTo>
                  <a:lnTo>
                    <a:pt x="447874" y="448585"/>
                  </a:lnTo>
                  <a:lnTo>
                    <a:pt x="445304" y="397954"/>
                  </a:lnTo>
                  <a:lnTo>
                    <a:pt x="437624" y="350809"/>
                  </a:lnTo>
                  <a:lnTo>
                    <a:pt x="425156" y="305453"/>
                  </a:lnTo>
                  <a:lnTo>
                    <a:pt x="408173" y="262161"/>
                  </a:lnTo>
                  <a:lnTo>
                    <a:pt x="386947" y="221203"/>
                  </a:lnTo>
                  <a:lnTo>
                    <a:pt x="361752" y="182853"/>
                  </a:lnTo>
                  <a:lnTo>
                    <a:pt x="332860" y="147383"/>
                  </a:lnTo>
                  <a:lnTo>
                    <a:pt x="300542" y="115065"/>
                  </a:lnTo>
                  <a:lnTo>
                    <a:pt x="288124" y="104949"/>
                  </a:lnTo>
                  <a:close/>
                </a:path>
                <a:path w="448310" h="448945">
                  <a:moveTo>
                    <a:pt x="1307" y="0"/>
                  </a:moveTo>
                  <a:lnTo>
                    <a:pt x="863" y="0"/>
                  </a:lnTo>
                  <a:lnTo>
                    <a:pt x="431" y="25"/>
                  </a:lnTo>
                  <a:lnTo>
                    <a:pt x="0" y="25"/>
                  </a:lnTo>
                  <a:lnTo>
                    <a:pt x="0" y="105013"/>
                  </a:lnTo>
                  <a:lnTo>
                    <a:pt x="431" y="105013"/>
                  </a:lnTo>
                  <a:lnTo>
                    <a:pt x="863" y="104949"/>
                  </a:lnTo>
                  <a:lnTo>
                    <a:pt x="288124" y="104949"/>
                  </a:lnTo>
                  <a:lnTo>
                    <a:pt x="226722" y="60977"/>
                  </a:lnTo>
                  <a:lnTo>
                    <a:pt x="185764" y="39752"/>
                  </a:lnTo>
                  <a:lnTo>
                    <a:pt x="142471" y="22769"/>
                  </a:lnTo>
                  <a:lnTo>
                    <a:pt x="97116" y="10301"/>
                  </a:lnTo>
                  <a:lnTo>
                    <a:pt x="49970" y="2620"/>
                  </a:lnTo>
                  <a:lnTo>
                    <a:pt x="1307" y="0"/>
                  </a:lnTo>
                  <a:close/>
                </a:path>
              </a:pathLst>
            </a:custGeom>
            <a:solidFill>
              <a:srgbClr val="91BE37"/>
            </a:solidFill>
          </p:spPr>
          <p:txBody>
            <a:bodyPr wrap="square" lIns="0" tIns="0" rIns="0" bIns="0" rtlCol="0"/>
            <a:lstStyle/>
            <a:p>
              <a:endParaRPr sz="817"/>
            </a:p>
          </p:txBody>
        </p:sp>
        <p:sp>
          <p:nvSpPr>
            <p:cNvPr id="30" name="object 30"/>
            <p:cNvSpPr/>
            <p:nvPr/>
          </p:nvSpPr>
          <p:spPr>
            <a:xfrm>
              <a:off x="1314101" y="2957670"/>
              <a:ext cx="203386" cy="203675"/>
            </a:xfrm>
            <a:custGeom>
              <a:avLst/>
              <a:gdLst/>
              <a:ahLst/>
              <a:cxnLst/>
              <a:rect l="l" t="t" r="r" b="b"/>
              <a:pathLst>
                <a:path w="448310" h="448945">
                  <a:moveTo>
                    <a:pt x="447925" y="446618"/>
                  </a:moveTo>
                  <a:lnTo>
                    <a:pt x="445304" y="397954"/>
                  </a:lnTo>
                  <a:lnTo>
                    <a:pt x="437624" y="350809"/>
                  </a:lnTo>
                  <a:lnTo>
                    <a:pt x="425156" y="305453"/>
                  </a:lnTo>
                  <a:lnTo>
                    <a:pt x="408173" y="262161"/>
                  </a:lnTo>
                  <a:lnTo>
                    <a:pt x="386947" y="221203"/>
                  </a:lnTo>
                  <a:lnTo>
                    <a:pt x="361752" y="182853"/>
                  </a:lnTo>
                  <a:lnTo>
                    <a:pt x="332860" y="147383"/>
                  </a:lnTo>
                  <a:lnTo>
                    <a:pt x="300542" y="115065"/>
                  </a:lnTo>
                  <a:lnTo>
                    <a:pt x="265072" y="86172"/>
                  </a:lnTo>
                  <a:lnTo>
                    <a:pt x="226722" y="60977"/>
                  </a:lnTo>
                  <a:lnTo>
                    <a:pt x="185764" y="39752"/>
                  </a:lnTo>
                  <a:lnTo>
                    <a:pt x="142471" y="22769"/>
                  </a:lnTo>
                  <a:lnTo>
                    <a:pt x="97116" y="10301"/>
                  </a:lnTo>
                  <a:lnTo>
                    <a:pt x="49970" y="2620"/>
                  </a:lnTo>
                  <a:lnTo>
                    <a:pt x="1307" y="0"/>
                  </a:lnTo>
                  <a:lnTo>
                    <a:pt x="863" y="0"/>
                  </a:lnTo>
                  <a:lnTo>
                    <a:pt x="431" y="25"/>
                  </a:lnTo>
                  <a:lnTo>
                    <a:pt x="0" y="25"/>
                  </a:lnTo>
                  <a:lnTo>
                    <a:pt x="0" y="105013"/>
                  </a:lnTo>
                  <a:lnTo>
                    <a:pt x="431" y="105013"/>
                  </a:lnTo>
                  <a:lnTo>
                    <a:pt x="863" y="104949"/>
                  </a:ln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962" y="447278"/>
                  </a:lnTo>
                  <a:lnTo>
                    <a:pt x="342873" y="447925"/>
                  </a:lnTo>
                  <a:lnTo>
                    <a:pt x="342873" y="448585"/>
                  </a:lnTo>
                  <a:lnTo>
                    <a:pt x="447874" y="448585"/>
                  </a:lnTo>
                  <a:lnTo>
                    <a:pt x="447874" y="447925"/>
                  </a:lnTo>
                  <a:lnTo>
                    <a:pt x="447925" y="447278"/>
                  </a:lnTo>
                  <a:lnTo>
                    <a:pt x="447925" y="446618"/>
                  </a:lnTo>
                  <a:close/>
                </a:path>
              </a:pathLst>
            </a:custGeom>
            <a:ln w="3175">
              <a:solidFill>
                <a:srgbClr val="91BE37"/>
              </a:solidFill>
            </a:ln>
          </p:spPr>
          <p:txBody>
            <a:bodyPr wrap="square" lIns="0" tIns="0" rIns="0" bIns="0" rtlCol="0"/>
            <a:lstStyle/>
            <a:p>
              <a:endParaRPr sz="817"/>
            </a:p>
          </p:txBody>
        </p:sp>
        <p:sp>
          <p:nvSpPr>
            <p:cNvPr id="31" name="object 31"/>
            <p:cNvSpPr/>
            <p:nvPr/>
          </p:nvSpPr>
          <p:spPr>
            <a:xfrm>
              <a:off x="1313944" y="3159746"/>
              <a:ext cx="203675" cy="203386"/>
            </a:xfrm>
            <a:custGeom>
              <a:avLst/>
              <a:gdLst/>
              <a:ahLst/>
              <a:cxnLst/>
              <a:rect l="l" t="t" r="r" b="b"/>
              <a:pathLst>
                <a:path w="448945" h="448310">
                  <a:moveTo>
                    <a:pt x="659" y="342873"/>
                  </a:moveTo>
                  <a:lnTo>
                    <a:pt x="0" y="342873"/>
                  </a:lnTo>
                  <a:lnTo>
                    <a:pt x="0" y="447874"/>
                  </a:lnTo>
                  <a:lnTo>
                    <a:pt x="659" y="447874"/>
                  </a:lnTo>
                  <a:lnTo>
                    <a:pt x="1307" y="447925"/>
                  </a:lnTo>
                  <a:lnTo>
                    <a:pt x="1967" y="447925"/>
                  </a:lnTo>
                  <a:lnTo>
                    <a:pt x="50630" y="445304"/>
                  </a:lnTo>
                  <a:lnTo>
                    <a:pt x="97776" y="437624"/>
                  </a:lnTo>
                  <a:lnTo>
                    <a:pt x="143131" y="425156"/>
                  </a:lnTo>
                  <a:lnTo>
                    <a:pt x="186424" y="408173"/>
                  </a:lnTo>
                  <a:lnTo>
                    <a:pt x="227382" y="386947"/>
                  </a:lnTo>
                  <a:lnTo>
                    <a:pt x="265732" y="361752"/>
                  </a:lnTo>
                  <a:lnTo>
                    <a:pt x="288799" y="342962"/>
                  </a:lnTo>
                  <a:lnTo>
                    <a:pt x="1307" y="342962"/>
                  </a:lnTo>
                  <a:lnTo>
                    <a:pt x="659" y="342873"/>
                  </a:lnTo>
                  <a:close/>
                </a:path>
                <a:path w="448945" h="448310">
                  <a:moveTo>
                    <a:pt x="448560" y="0"/>
                  </a:moveTo>
                  <a:lnTo>
                    <a:pt x="343571" y="0"/>
                  </a:lnTo>
                  <a:lnTo>
                    <a:pt x="343635" y="1307"/>
                  </a:lnTo>
                  <a:lnTo>
                    <a:pt x="340516" y="47668"/>
                  </a:lnTo>
                  <a:lnTo>
                    <a:pt x="331430" y="92133"/>
                  </a:lnTo>
                  <a:lnTo>
                    <a:pt x="316784" y="134295"/>
                  </a:lnTo>
                  <a:lnTo>
                    <a:pt x="296986" y="173747"/>
                  </a:lnTo>
                  <a:lnTo>
                    <a:pt x="272442" y="210082"/>
                  </a:lnTo>
                  <a:lnTo>
                    <a:pt x="243560" y="242894"/>
                  </a:lnTo>
                  <a:lnTo>
                    <a:pt x="210747" y="271774"/>
                  </a:lnTo>
                  <a:lnTo>
                    <a:pt x="174410" y="296316"/>
                  </a:lnTo>
                  <a:lnTo>
                    <a:pt x="134957" y="316113"/>
                  </a:lnTo>
                  <a:lnTo>
                    <a:pt x="92793" y="330758"/>
                  </a:lnTo>
                  <a:lnTo>
                    <a:pt x="48328" y="339843"/>
                  </a:lnTo>
                  <a:lnTo>
                    <a:pt x="1967" y="342962"/>
                  </a:lnTo>
                  <a:lnTo>
                    <a:pt x="288799" y="342962"/>
                  </a:lnTo>
                  <a:lnTo>
                    <a:pt x="333520" y="300542"/>
                  </a:lnTo>
                  <a:lnTo>
                    <a:pt x="362412" y="265072"/>
                  </a:lnTo>
                  <a:lnTo>
                    <a:pt x="387607" y="226722"/>
                  </a:lnTo>
                  <a:lnTo>
                    <a:pt x="408833" y="185764"/>
                  </a:lnTo>
                  <a:lnTo>
                    <a:pt x="425816" y="142471"/>
                  </a:lnTo>
                  <a:lnTo>
                    <a:pt x="438284" y="97116"/>
                  </a:lnTo>
                  <a:lnTo>
                    <a:pt x="445964" y="49970"/>
                  </a:lnTo>
                  <a:lnTo>
                    <a:pt x="448585" y="1307"/>
                  </a:lnTo>
                  <a:lnTo>
                    <a:pt x="448560" y="0"/>
                  </a:lnTo>
                  <a:close/>
                </a:path>
              </a:pathLst>
            </a:custGeom>
            <a:solidFill>
              <a:srgbClr val="91BE37"/>
            </a:solidFill>
          </p:spPr>
          <p:txBody>
            <a:bodyPr wrap="square" lIns="0" tIns="0" rIns="0" bIns="0" rtlCol="0"/>
            <a:lstStyle/>
            <a:p>
              <a:endParaRPr sz="817"/>
            </a:p>
          </p:txBody>
        </p:sp>
        <p:sp>
          <p:nvSpPr>
            <p:cNvPr id="32" name="object 32"/>
            <p:cNvSpPr/>
            <p:nvPr/>
          </p:nvSpPr>
          <p:spPr>
            <a:xfrm>
              <a:off x="1313944" y="3159746"/>
              <a:ext cx="203675" cy="203386"/>
            </a:xfrm>
            <a:custGeom>
              <a:avLst/>
              <a:gdLst/>
              <a:ahLst/>
              <a:cxnLst/>
              <a:rect l="l" t="t" r="r" b="b"/>
              <a:pathLst>
                <a:path w="448945" h="448310">
                  <a:moveTo>
                    <a:pt x="1967" y="447925"/>
                  </a:moveTo>
                  <a:lnTo>
                    <a:pt x="50630" y="445304"/>
                  </a:lnTo>
                  <a:lnTo>
                    <a:pt x="97776" y="437624"/>
                  </a:lnTo>
                  <a:lnTo>
                    <a:pt x="143131" y="425156"/>
                  </a:lnTo>
                  <a:lnTo>
                    <a:pt x="186424" y="408173"/>
                  </a:lnTo>
                  <a:lnTo>
                    <a:pt x="227382" y="386947"/>
                  </a:lnTo>
                  <a:lnTo>
                    <a:pt x="265732" y="361752"/>
                  </a:lnTo>
                  <a:lnTo>
                    <a:pt x="301202" y="332860"/>
                  </a:lnTo>
                  <a:lnTo>
                    <a:pt x="333520" y="300542"/>
                  </a:lnTo>
                  <a:lnTo>
                    <a:pt x="362412" y="265072"/>
                  </a:lnTo>
                  <a:lnTo>
                    <a:pt x="387607" y="226722"/>
                  </a:lnTo>
                  <a:lnTo>
                    <a:pt x="408833" y="185764"/>
                  </a:lnTo>
                  <a:lnTo>
                    <a:pt x="425816" y="142471"/>
                  </a:lnTo>
                  <a:lnTo>
                    <a:pt x="438284" y="97116"/>
                  </a:lnTo>
                  <a:lnTo>
                    <a:pt x="445964" y="49970"/>
                  </a:lnTo>
                  <a:lnTo>
                    <a:pt x="448585" y="1307"/>
                  </a:lnTo>
                  <a:lnTo>
                    <a:pt x="448585" y="863"/>
                  </a:lnTo>
                  <a:lnTo>
                    <a:pt x="448560" y="431"/>
                  </a:lnTo>
                  <a:lnTo>
                    <a:pt x="448560" y="0"/>
                  </a:lnTo>
                  <a:lnTo>
                    <a:pt x="343571" y="0"/>
                  </a:lnTo>
                  <a:lnTo>
                    <a:pt x="343571" y="431"/>
                  </a:lnTo>
                  <a:lnTo>
                    <a:pt x="343635" y="863"/>
                  </a:lnTo>
                  <a:lnTo>
                    <a:pt x="343635" y="1307"/>
                  </a:lnTo>
                  <a:lnTo>
                    <a:pt x="340516" y="47668"/>
                  </a:lnTo>
                  <a:lnTo>
                    <a:pt x="331430" y="92133"/>
                  </a:lnTo>
                  <a:lnTo>
                    <a:pt x="316784" y="134295"/>
                  </a:lnTo>
                  <a:lnTo>
                    <a:pt x="296986" y="173747"/>
                  </a:lnTo>
                  <a:lnTo>
                    <a:pt x="272442" y="210082"/>
                  </a:lnTo>
                  <a:lnTo>
                    <a:pt x="243560" y="242894"/>
                  </a:lnTo>
                  <a:lnTo>
                    <a:pt x="210747" y="271774"/>
                  </a:lnTo>
                  <a:lnTo>
                    <a:pt x="174410" y="296316"/>
                  </a:lnTo>
                  <a:lnTo>
                    <a:pt x="134957" y="316113"/>
                  </a:lnTo>
                  <a:lnTo>
                    <a:pt x="92793" y="330758"/>
                  </a:lnTo>
                  <a:lnTo>
                    <a:pt x="48328" y="339843"/>
                  </a:lnTo>
                  <a:lnTo>
                    <a:pt x="1967" y="342962"/>
                  </a:lnTo>
                  <a:lnTo>
                    <a:pt x="1307" y="342962"/>
                  </a:lnTo>
                  <a:lnTo>
                    <a:pt x="659" y="342873"/>
                  </a:lnTo>
                  <a:lnTo>
                    <a:pt x="0" y="342873"/>
                  </a:lnTo>
                  <a:lnTo>
                    <a:pt x="0" y="447874"/>
                  </a:lnTo>
                  <a:lnTo>
                    <a:pt x="659" y="447874"/>
                  </a:lnTo>
                  <a:lnTo>
                    <a:pt x="1307" y="447925"/>
                  </a:lnTo>
                  <a:lnTo>
                    <a:pt x="1967" y="447925"/>
                  </a:lnTo>
                  <a:close/>
                </a:path>
              </a:pathLst>
            </a:custGeom>
            <a:ln w="3175">
              <a:solidFill>
                <a:srgbClr val="91BE37"/>
              </a:solidFill>
            </a:ln>
          </p:spPr>
          <p:txBody>
            <a:bodyPr wrap="square" lIns="0" tIns="0" rIns="0" bIns="0" rtlCol="0"/>
            <a:lstStyle/>
            <a:p>
              <a:endParaRPr sz="817"/>
            </a:p>
          </p:txBody>
        </p:sp>
        <p:sp>
          <p:nvSpPr>
            <p:cNvPr id="34" name="object 34"/>
            <p:cNvSpPr/>
            <p:nvPr/>
          </p:nvSpPr>
          <p:spPr>
            <a:xfrm>
              <a:off x="1704327" y="3958092"/>
              <a:ext cx="405333" cy="405333"/>
            </a:xfrm>
            <a:custGeom>
              <a:avLst/>
              <a:gdLst/>
              <a:ahLst/>
              <a:cxnLst/>
              <a:rect l="l" t="t" r="r" b="b"/>
              <a:pathLst>
                <a:path w="893445" h="893445">
                  <a:moveTo>
                    <a:pt x="446630" y="0"/>
                  </a:moveTo>
                  <a:lnTo>
                    <a:pt x="397965" y="2620"/>
                  </a:lnTo>
                  <a:lnTo>
                    <a:pt x="350817" y="10301"/>
                  </a:lnTo>
                  <a:lnTo>
                    <a:pt x="305460" y="22769"/>
                  </a:lnTo>
                  <a:lnTo>
                    <a:pt x="262166" y="39752"/>
                  </a:lnTo>
                  <a:lnTo>
                    <a:pt x="221207" y="60977"/>
                  </a:lnTo>
                  <a:lnTo>
                    <a:pt x="182855" y="86172"/>
                  </a:lnTo>
                  <a:lnTo>
                    <a:pt x="147384" y="115065"/>
                  </a:lnTo>
                  <a:lnTo>
                    <a:pt x="115066" y="147383"/>
                  </a:lnTo>
                  <a:lnTo>
                    <a:pt x="86173" y="182853"/>
                  </a:lnTo>
                  <a:lnTo>
                    <a:pt x="60977" y="221203"/>
                  </a:lnTo>
                  <a:lnTo>
                    <a:pt x="39752" y="262161"/>
                  </a:lnTo>
                  <a:lnTo>
                    <a:pt x="22769" y="305453"/>
                  </a:lnTo>
                  <a:lnTo>
                    <a:pt x="10301" y="350809"/>
                  </a:lnTo>
                  <a:lnTo>
                    <a:pt x="2620" y="397954"/>
                  </a:lnTo>
                  <a:lnTo>
                    <a:pt x="0" y="446618"/>
                  </a:lnTo>
                  <a:lnTo>
                    <a:pt x="2620" y="495283"/>
                  </a:lnTo>
                  <a:lnTo>
                    <a:pt x="10301" y="542431"/>
                  </a:lnTo>
                  <a:lnTo>
                    <a:pt x="22769" y="587788"/>
                  </a:lnTo>
                  <a:lnTo>
                    <a:pt x="39752" y="631082"/>
                  </a:lnTo>
                  <a:lnTo>
                    <a:pt x="60977" y="672041"/>
                  </a:lnTo>
                  <a:lnTo>
                    <a:pt x="86173" y="710393"/>
                  </a:lnTo>
                  <a:lnTo>
                    <a:pt x="115066" y="745864"/>
                  </a:lnTo>
                  <a:lnTo>
                    <a:pt x="147384" y="778182"/>
                  </a:lnTo>
                  <a:lnTo>
                    <a:pt x="182855" y="807075"/>
                  </a:lnTo>
                  <a:lnTo>
                    <a:pt x="221207" y="832271"/>
                  </a:lnTo>
                  <a:lnTo>
                    <a:pt x="262166" y="853496"/>
                  </a:lnTo>
                  <a:lnTo>
                    <a:pt x="305460" y="870479"/>
                  </a:lnTo>
                  <a:lnTo>
                    <a:pt x="350817" y="882947"/>
                  </a:lnTo>
                  <a:lnTo>
                    <a:pt x="397965" y="890628"/>
                  </a:lnTo>
                  <a:lnTo>
                    <a:pt x="446630" y="893249"/>
                  </a:lnTo>
                  <a:lnTo>
                    <a:pt x="495294" y="890628"/>
                  </a:lnTo>
                  <a:lnTo>
                    <a:pt x="542439" y="882947"/>
                  </a:lnTo>
                  <a:lnTo>
                    <a:pt x="587795" y="870479"/>
                  </a:lnTo>
                  <a:lnTo>
                    <a:pt x="631087" y="853496"/>
                  </a:lnTo>
                  <a:lnTo>
                    <a:pt x="672045" y="832271"/>
                  </a:lnTo>
                  <a:lnTo>
                    <a:pt x="710395" y="807075"/>
                  </a:lnTo>
                  <a:lnTo>
                    <a:pt x="733462" y="788286"/>
                  </a:lnTo>
                  <a:lnTo>
                    <a:pt x="446630" y="788286"/>
                  </a:lnTo>
                  <a:lnTo>
                    <a:pt x="400267" y="785167"/>
                  </a:lnTo>
                  <a:lnTo>
                    <a:pt x="355799" y="776082"/>
                  </a:lnTo>
                  <a:lnTo>
                    <a:pt x="313635" y="761437"/>
                  </a:lnTo>
                  <a:lnTo>
                    <a:pt x="274181" y="741639"/>
                  </a:lnTo>
                  <a:lnTo>
                    <a:pt x="237844" y="717097"/>
                  </a:lnTo>
                  <a:lnTo>
                    <a:pt x="205032" y="688216"/>
                  </a:lnTo>
                  <a:lnTo>
                    <a:pt x="176151" y="655404"/>
                  </a:lnTo>
                  <a:lnTo>
                    <a:pt x="151609" y="619067"/>
                  </a:lnTo>
                  <a:lnTo>
                    <a:pt x="131811" y="579613"/>
                  </a:lnTo>
                  <a:lnTo>
                    <a:pt x="117166" y="537449"/>
                  </a:lnTo>
                  <a:lnTo>
                    <a:pt x="108081" y="492981"/>
                  </a:lnTo>
                  <a:lnTo>
                    <a:pt x="104962" y="446618"/>
                  </a:lnTo>
                  <a:lnTo>
                    <a:pt x="108081" y="400257"/>
                  </a:lnTo>
                  <a:lnTo>
                    <a:pt x="117166" y="355791"/>
                  </a:lnTo>
                  <a:lnTo>
                    <a:pt x="131811" y="313628"/>
                  </a:lnTo>
                  <a:lnTo>
                    <a:pt x="151609" y="274174"/>
                  </a:lnTo>
                  <a:lnTo>
                    <a:pt x="176151" y="237837"/>
                  </a:lnTo>
                  <a:lnTo>
                    <a:pt x="205032" y="205024"/>
                  </a:lnTo>
                  <a:lnTo>
                    <a:pt x="237844" y="176142"/>
                  </a:lnTo>
                  <a:lnTo>
                    <a:pt x="274181" y="151599"/>
                  </a:lnTo>
                  <a:lnTo>
                    <a:pt x="313635" y="131800"/>
                  </a:lnTo>
                  <a:lnTo>
                    <a:pt x="355799" y="117155"/>
                  </a:lnTo>
                  <a:lnTo>
                    <a:pt x="400267" y="108069"/>
                  </a:lnTo>
                  <a:lnTo>
                    <a:pt x="446630" y="104949"/>
                  </a:lnTo>
                  <a:lnTo>
                    <a:pt x="733447" y="104949"/>
                  </a:lnTo>
                  <a:lnTo>
                    <a:pt x="710395" y="86172"/>
                  </a:lnTo>
                  <a:lnTo>
                    <a:pt x="672045" y="60977"/>
                  </a:lnTo>
                  <a:lnTo>
                    <a:pt x="631087" y="39752"/>
                  </a:lnTo>
                  <a:lnTo>
                    <a:pt x="587795" y="22769"/>
                  </a:lnTo>
                  <a:lnTo>
                    <a:pt x="542439" y="10301"/>
                  </a:lnTo>
                  <a:lnTo>
                    <a:pt x="495294" y="2620"/>
                  </a:lnTo>
                  <a:lnTo>
                    <a:pt x="446630" y="0"/>
                  </a:lnTo>
                  <a:close/>
                </a:path>
                <a:path w="893445" h="893445">
                  <a:moveTo>
                    <a:pt x="733447" y="104949"/>
                  </a:moveTo>
                  <a:lnTo>
                    <a:pt x="446630" y="104949"/>
                  </a:lnTo>
                  <a:lnTo>
                    <a:pt x="492991" y="108069"/>
                  </a:lnTo>
                  <a:lnTo>
                    <a:pt x="537456" y="117155"/>
                  </a:lnTo>
                  <a:lnTo>
                    <a:pt x="579618" y="131800"/>
                  </a:lnTo>
                  <a:lnTo>
                    <a:pt x="619071" y="151599"/>
                  </a:lnTo>
                  <a:lnTo>
                    <a:pt x="655406" y="176142"/>
                  </a:lnTo>
                  <a:lnTo>
                    <a:pt x="688217" y="205024"/>
                  </a:lnTo>
                  <a:lnTo>
                    <a:pt x="717098" y="237837"/>
                  </a:lnTo>
                  <a:lnTo>
                    <a:pt x="741640" y="274174"/>
                  </a:lnTo>
                  <a:lnTo>
                    <a:pt x="761437" y="313628"/>
                  </a:lnTo>
                  <a:lnTo>
                    <a:pt x="776082" y="355791"/>
                  </a:lnTo>
                  <a:lnTo>
                    <a:pt x="785167" y="400257"/>
                  </a:lnTo>
                  <a:lnTo>
                    <a:pt x="788286" y="446618"/>
                  </a:lnTo>
                  <a:lnTo>
                    <a:pt x="785167" y="492981"/>
                  </a:lnTo>
                  <a:lnTo>
                    <a:pt x="776082" y="537449"/>
                  </a:lnTo>
                  <a:lnTo>
                    <a:pt x="761437" y="579613"/>
                  </a:lnTo>
                  <a:lnTo>
                    <a:pt x="741640" y="619067"/>
                  </a:lnTo>
                  <a:lnTo>
                    <a:pt x="717098" y="655404"/>
                  </a:lnTo>
                  <a:lnTo>
                    <a:pt x="688217" y="688216"/>
                  </a:lnTo>
                  <a:lnTo>
                    <a:pt x="655406" y="717097"/>
                  </a:lnTo>
                  <a:lnTo>
                    <a:pt x="619071" y="741639"/>
                  </a:lnTo>
                  <a:lnTo>
                    <a:pt x="579618" y="761437"/>
                  </a:lnTo>
                  <a:lnTo>
                    <a:pt x="537456" y="776082"/>
                  </a:lnTo>
                  <a:lnTo>
                    <a:pt x="492991" y="785167"/>
                  </a:lnTo>
                  <a:lnTo>
                    <a:pt x="446630" y="788286"/>
                  </a:lnTo>
                  <a:lnTo>
                    <a:pt x="733462" y="788286"/>
                  </a:lnTo>
                  <a:lnTo>
                    <a:pt x="778183" y="745864"/>
                  </a:lnTo>
                  <a:lnTo>
                    <a:pt x="807076" y="710393"/>
                  </a:lnTo>
                  <a:lnTo>
                    <a:pt x="832271" y="672041"/>
                  </a:lnTo>
                  <a:lnTo>
                    <a:pt x="853496" y="631082"/>
                  </a:lnTo>
                  <a:lnTo>
                    <a:pt x="870479" y="587788"/>
                  </a:lnTo>
                  <a:lnTo>
                    <a:pt x="882947" y="542431"/>
                  </a:lnTo>
                  <a:lnTo>
                    <a:pt x="890628" y="495283"/>
                  </a:lnTo>
                  <a:lnTo>
                    <a:pt x="893249" y="446618"/>
                  </a:lnTo>
                  <a:lnTo>
                    <a:pt x="890628" y="397954"/>
                  </a:lnTo>
                  <a:lnTo>
                    <a:pt x="882947" y="350809"/>
                  </a:lnTo>
                  <a:lnTo>
                    <a:pt x="870479" y="305453"/>
                  </a:lnTo>
                  <a:lnTo>
                    <a:pt x="853496" y="262161"/>
                  </a:lnTo>
                  <a:lnTo>
                    <a:pt x="832271" y="221203"/>
                  </a:lnTo>
                  <a:lnTo>
                    <a:pt x="807076" y="182853"/>
                  </a:lnTo>
                  <a:lnTo>
                    <a:pt x="778183" y="147383"/>
                  </a:lnTo>
                  <a:lnTo>
                    <a:pt x="745865" y="115065"/>
                  </a:lnTo>
                  <a:lnTo>
                    <a:pt x="733447" y="104949"/>
                  </a:lnTo>
                  <a:close/>
                </a:path>
              </a:pathLst>
            </a:custGeom>
            <a:solidFill>
              <a:srgbClr val="DCDDDE"/>
            </a:solidFill>
          </p:spPr>
          <p:txBody>
            <a:bodyPr wrap="square" lIns="0" tIns="0" rIns="0" bIns="0" rtlCol="0"/>
            <a:lstStyle/>
            <a:p>
              <a:endParaRPr sz="817"/>
            </a:p>
          </p:txBody>
        </p:sp>
        <p:sp>
          <p:nvSpPr>
            <p:cNvPr id="35" name="object 35"/>
            <p:cNvSpPr/>
            <p:nvPr/>
          </p:nvSpPr>
          <p:spPr>
            <a:xfrm>
              <a:off x="1906326" y="3958093"/>
              <a:ext cx="203386" cy="203675"/>
            </a:xfrm>
            <a:custGeom>
              <a:avLst/>
              <a:gdLst/>
              <a:ahLst/>
              <a:cxnLst/>
              <a:rect l="l" t="t" r="r" b="b"/>
              <a:pathLst>
                <a:path w="448310" h="448945">
                  <a:moveTo>
                    <a:pt x="288124" y="104949"/>
                  </a:move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873" y="448585"/>
                  </a:lnTo>
                  <a:lnTo>
                    <a:pt x="447874" y="448585"/>
                  </a:lnTo>
                  <a:lnTo>
                    <a:pt x="445304" y="397954"/>
                  </a:lnTo>
                  <a:lnTo>
                    <a:pt x="437624" y="350809"/>
                  </a:lnTo>
                  <a:lnTo>
                    <a:pt x="425156" y="305453"/>
                  </a:lnTo>
                  <a:lnTo>
                    <a:pt x="408173" y="262161"/>
                  </a:lnTo>
                  <a:lnTo>
                    <a:pt x="386947" y="221203"/>
                  </a:lnTo>
                  <a:lnTo>
                    <a:pt x="361752" y="182853"/>
                  </a:lnTo>
                  <a:lnTo>
                    <a:pt x="332860" y="147383"/>
                  </a:lnTo>
                  <a:lnTo>
                    <a:pt x="300542" y="115065"/>
                  </a:lnTo>
                  <a:lnTo>
                    <a:pt x="288124" y="104949"/>
                  </a:lnTo>
                  <a:close/>
                </a:path>
                <a:path w="448310" h="448945">
                  <a:moveTo>
                    <a:pt x="1307" y="0"/>
                  </a:moveTo>
                  <a:lnTo>
                    <a:pt x="863" y="0"/>
                  </a:lnTo>
                  <a:lnTo>
                    <a:pt x="431" y="25"/>
                  </a:lnTo>
                  <a:lnTo>
                    <a:pt x="0" y="25"/>
                  </a:lnTo>
                  <a:lnTo>
                    <a:pt x="0" y="105013"/>
                  </a:lnTo>
                  <a:lnTo>
                    <a:pt x="431" y="105013"/>
                  </a:lnTo>
                  <a:lnTo>
                    <a:pt x="863" y="104949"/>
                  </a:lnTo>
                  <a:lnTo>
                    <a:pt x="288124" y="104949"/>
                  </a:lnTo>
                  <a:lnTo>
                    <a:pt x="226722" y="60977"/>
                  </a:lnTo>
                  <a:lnTo>
                    <a:pt x="185764" y="39752"/>
                  </a:lnTo>
                  <a:lnTo>
                    <a:pt x="142471" y="22769"/>
                  </a:lnTo>
                  <a:lnTo>
                    <a:pt x="97116" y="10301"/>
                  </a:lnTo>
                  <a:lnTo>
                    <a:pt x="49970" y="2620"/>
                  </a:lnTo>
                  <a:lnTo>
                    <a:pt x="1307" y="0"/>
                  </a:lnTo>
                  <a:close/>
                </a:path>
              </a:pathLst>
            </a:custGeom>
            <a:solidFill>
              <a:srgbClr val="91BE37"/>
            </a:solidFill>
          </p:spPr>
          <p:txBody>
            <a:bodyPr wrap="square" lIns="0" tIns="0" rIns="0" bIns="0" rtlCol="0"/>
            <a:lstStyle/>
            <a:p>
              <a:endParaRPr sz="817"/>
            </a:p>
          </p:txBody>
        </p:sp>
        <p:sp>
          <p:nvSpPr>
            <p:cNvPr id="36" name="object 36"/>
            <p:cNvSpPr/>
            <p:nvPr/>
          </p:nvSpPr>
          <p:spPr>
            <a:xfrm>
              <a:off x="1906326" y="3958093"/>
              <a:ext cx="203386" cy="203675"/>
            </a:xfrm>
            <a:custGeom>
              <a:avLst/>
              <a:gdLst/>
              <a:ahLst/>
              <a:cxnLst/>
              <a:rect l="l" t="t" r="r" b="b"/>
              <a:pathLst>
                <a:path w="448310" h="448945">
                  <a:moveTo>
                    <a:pt x="447925" y="446618"/>
                  </a:moveTo>
                  <a:lnTo>
                    <a:pt x="445304" y="397954"/>
                  </a:lnTo>
                  <a:lnTo>
                    <a:pt x="437624" y="350809"/>
                  </a:lnTo>
                  <a:lnTo>
                    <a:pt x="425156" y="305453"/>
                  </a:lnTo>
                  <a:lnTo>
                    <a:pt x="408173" y="262161"/>
                  </a:lnTo>
                  <a:lnTo>
                    <a:pt x="386947" y="221203"/>
                  </a:lnTo>
                  <a:lnTo>
                    <a:pt x="361752" y="182853"/>
                  </a:lnTo>
                  <a:lnTo>
                    <a:pt x="332860" y="147383"/>
                  </a:lnTo>
                  <a:lnTo>
                    <a:pt x="300542" y="115065"/>
                  </a:lnTo>
                  <a:lnTo>
                    <a:pt x="265072" y="86172"/>
                  </a:lnTo>
                  <a:lnTo>
                    <a:pt x="226722" y="60977"/>
                  </a:lnTo>
                  <a:lnTo>
                    <a:pt x="185764" y="39752"/>
                  </a:lnTo>
                  <a:lnTo>
                    <a:pt x="142471" y="22769"/>
                  </a:lnTo>
                  <a:lnTo>
                    <a:pt x="97116" y="10301"/>
                  </a:lnTo>
                  <a:lnTo>
                    <a:pt x="49970" y="2620"/>
                  </a:lnTo>
                  <a:lnTo>
                    <a:pt x="1307" y="0"/>
                  </a:lnTo>
                  <a:lnTo>
                    <a:pt x="863" y="0"/>
                  </a:lnTo>
                  <a:lnTo>
                    <a:pt x="431" y="25"/>
                  </a:lnTo>
                  <a:lnTo>
                    <a:pt x="0" y="25"/>
                  </a:lnTo>
                  <a:lnTo>
                    <a:pt x="0" y="105013"/>
                  </a:lnTo>
                  <a:lnTo>
                    <a:pt x="431" y="105013"/>
                  </a:lnTo>
                  <a:lnTo>
                    <a:pt x="863" y="104949"/>
                  </a:ln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962" y="447278"/>
                  </a:lnTo>
                  <a:lnTo>
                    <a:pt x="342873" y="447925"/>
                  </a:lnTo>
                  <a:lnTo>
                    <a:pt x="342873" y="448585"/>
                  </a:lnTo>
                  <a:lnTo>
                    <a:pt x="447874" y="448585"/>
                  </a:lnTo>
                  <a:lnTo>
                    <a:pt x="447874" y="447925"/>
                  </a:lnTo>
                  <a:lnTo>
                    <a:pt x="447925" y="447278"/>
                  </a:lnTo>
                  <a:lnTo>
                    <a:pt x="447925" y="446618"/>
                  </a:lnTo>
                  <a:close/>
                </a:path>
              </a:pathLst>
            </a:custGeom>
            <a:ln w="3175">
              <a:solidFill>
                <a:srgbClr val="91BE37"/>
              </a:solidFill>
            </a:ln>
          </p:spPr>
          <p:txBody>
            <a:bodyPr wrap="square" lIns="0" tIns="0" rIns="0" bIns="0" rtlCol="0"/>
            <a:lstStyle/>
            <a:p>
              <a:endParaRPr sz="817"/>
            </a:p>
          </p:txBody>
        </p:sp>
        <p:sp>
          <p:nvSpPr>
            <p:cNvPr id="37" name="object 37"/>
            <p:cNvSpPr/>
            <p:nvPr/>
          </p:nvSpPr>
          <p:spPr>
            <a:xfrm>
              <a:off x="2764955" y="4110226"/>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38" name="object 38"/>
            <p:cNvSpPr/>
            <p:nvPr/>
          </p:nvSpPr>
          <p:spPr>
            <a:xfrm>
              <a:off x="2871312" y="4110226"/>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39" name="object 39"/>
            <p:cNvSpPr/>
            <p:nvPr/>
          </p:nvSpPr>
          <p:spPr>
            <a:xfrm>
              <a:off x="2861035" y="4076743"/>
              <a:ext cx="36010" cy="67124"/>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a:p>
          </p:txBody>
        </p:sp>
        <p:sp>
          <p:nvSpPr>
            <p:cNvPr id="40" name="object 40"/>
            <p:cNvSpPr txBox="1"/>
            <p:nvPr/>
          </p:nvSpPr>
          <p:spPr>
            <a:xfrm>
              <a:off x="2780468" y="4079589"/>
              <a:ext cx="86137" cy="89687"/>
            </a:xfrm>
            <a:prstGeom prst="rect">
              <a:avLst/>
            </a:prstGeom>
          </p:spPr>
          <p:txBody>
            <a:bodyPr vert="horz" wrap="square" lIns="0" tIns="5762" rIns="0" bIns="0" rtlCol="0">
              <a:spAutoFit/>
            </a:bodyPr>
            <a:lstStyle/>
            <a:p>
              <a:pPr marL="5762">
                <a:spcBef>
                  <a:spcPts val="46"/>
                </a:spcBef>
                <a:tabLst>
                  <a:tab pos="80086" algn="l"/>
                </a:tabLst>
              </a:pPr>
              <a:r>
                <a:rPr sz="545" b="1" u="heavy" spc="-68" dirty="0">
                  <a:solidFill>
                    <a:srgbClr val="FFFFFF"/>
                  </a:solidFill>
                  <a:uFill>
                    <a:solidFill>
                      <a:srgbClr val="91BE37"/>
                    </a:solidFill>
                  </a:uFill>
                  <a:latin typeface="Lucida Sans"/>
                  <a:cs typeface="Lucida Sans"/>
                </a:rPr>
                <a:t> 	</a:t>
              </a:r>
              <a:endParaRPr sz="545" dirty="0">
                <a:latin typeface="Lucida Sans"/>
                <a:cs typeface="Lucida Sans"/>
              </a:endParaRPr>
            </a:p>
          </p:txBody>
        </p:sp>
        <p:sp>
          <p:nvSpPr>
            <p:cNvPr id="41" name="object 41"/>
            <p:cNvSpPr txBox="1"/>
            <p:nvPr/>
          </p:nvSpPr>
          <p:spPr>
            <a:xfrm>
              <a:off x="2931709" y="4051579"/>
              <a:ext cx="1109324" cy="101859"/>
            </a:xfrm>
            <a:prstGeom prst="rect">
              <a:avLst/>
            </a:prstGeom>
            <a:solidFill>
              <a:srgbClr val="91BE37"/>
            </a:solidFill>
          </p:spPr>
          <p:txBody>
            <a:bodyPr vert="horz" wrap="square" lIns="0" tIns="11523" rIns="0" bIns="0" rtlCol="0">
              <a:spAutoFit/>
            </a:bodyPr>
            <a:lstStyle/>
            <a:p>
              <a:pPr marL="16132">
                <a:spcBef>
                  <a:spcPts val="91"/>
                </a:spcBef>
              </a:pPr>
              <a:r>
                <a:rPr sz="1400" b="1" spc="-11" dirty="0">
                  <a:solidFill>
                    <a:srgbClr val="FFFFFF"/>
                  </a:solidFill>
                  <a:latin typeface="Lucida Sans"/>
                  <a:cs typeface="Lucida Sans"/>
                </a:rPr>
                <a:t>camosun.ca/programs</a:t>
              </a:r>
              <a:endParaRPr sz="1400" dirty="0">
                <a:latin typeface="Lucida Sans"/>
                <a:cs typeface="Lucida Sans"/>
              </a:endParaRPr>
            </a:p>
          </p:txBody>
        </p:sp>
        <p:sp>
          <p:nvSpPr>
            <p:cNvPr id="42" name="object 42"/>
            <p:cNvSpPr txBox="1"/>
            <p:nvPr/>
          </p:nvSpPr>
          <p:spPr>
            <a:xfrm>
              <a:off x="2698649" y="2565214"/>
              <a:ext cx="1239841" cy="982953"/>
            </a:xfrm>
            <a:prstGeom prst="rect">
              <a:avLst/>
            </a:prstGeom>
          </p:spPr>
          <p:txBody>
            <a:bodyPr vert="horz" wrap="square" lIns="0" tIns="3457" rIns="0" bIns="0" rtlCol="0">
              <a:spAutoFit/>
            </a:bodyPr>
            <a:lstStyle/>
            <a:p>
              <a:pPr marL="5762" marR="117825">
                <a:lnSpc>
                  <a:spcPct val="101800"/>
                </a:lnSpc>
                <a:spcBef>
                  <a:spcPts val="27"/>
                </a:spcBef>
              </a:pPr>
              <a:r>
                <a:rPr sz="1600" spc="55" dirty="0">
                  <a:solidFill>
                    <a:srgbClr val="6D6E71"/>
                  </a:solidFill>
                  <a:latin typeface="Trebuchet MS"/>
                  <a:cs typeface="Trebuchet MS"/>
                </a:rPr>
                <a:t>PO</a:t>
              </a:r>
              <a:r>
                <a:rPr sz="1600" spc="36" dirty="0">
                  <a:solidFill>
                    <a:srgbClr val="6D6E71"/>
                  </a:solidFill>
                  <a:latin typeface="Trebuchet MS"/>
                  <a:cs typeface="Trebuchet MS"/>
                </a:rPr>
                <a:t>S</a:t>
              </a:r>
              <a:r>
                <a:rPr sz="1600" spc="-91" dirty="0">
                  <a:solidFill>
                    <a:srgbClr val="6D6E71"/>
                  </a:solidFill>
                  <a:latin typeface="Trebuchet MS"/>
                  <a:cs typeface="Trebuchet MS"/>
                </a:rPr>
                <a:t>T</a:t>
              </a:r>
              <a:r>
                <a:rPr sz="1600" spc="30" dirty="0">
                  <a:solidFill>
                    <a:srgbClr val="6D6E71"/>
                  </a:solidFill>
                  <a:latin typeface="Trebuchet MS"/>
                  <a:cs typeface="Trebuchet MS"/>
                </a:rPr>
                <a:t>-GRAD</a:t>
              </a:r>
              <a:r>
                <a:rPr sz="1600" spc="10" dirty="0">
                  <a:solidFill>
                    <a:srgbClr val="6D6E71"/>
                  </a:solidFill>
                  <a:latin typeface="Trebuchet MS"/>
                  <a:cs typeface="Trebuchet MS"/>
                </a:rPr>
                <a:t>U</a:t>
              </a:r>
              <a:r>
                <a:rPr sz="1600" spc="-11" dirty="0">
                  <a:solidFill>
                    <a:srgbClr val="6D6E71"/>
                  </a:solidFill>
                  <a:latin typeface="Trebuchet MS"/>
                  <a:cs typeface="Trebuchet MS"/>
                </a:rPr>
                <a:t>A</a:t>
              </a:r>
              <a:r>
                <a:rPr sz="1600" spc="32" dirty="0">
                  <a:solidFill>
                    <a:srgbClr val="6D6E71"/>
                  </a:solidFill>
                  <a:latin typeface="Trebuchet MS"/>
                  <a:cs typeface="Trebuchet MS"/>
                </a:rPr>
                <a:t>TION</a:t>
              </a:r>
              <a:r>
                <a:rPr lang="en-CA" sz="1600" spc="32" dirty="0">
                  <a:solidFill>
                    <a:srgbClr val="6D6E71"/>
                  </a:solidFill>
                  <a:latin typeface="Trebuchet MS"/>
                  <a:cs typeface="Trebuchet MS"/>
                </a:rPr>
                <a:t> </a:t>
              </a:r>
              <a:br>
                <a:rPr lang="en-CA" sz="1600" spc="32" dirty="0">
                  <a:solidFill>
                    <a:srgbClr val="6D6E71"/>
                  </a:solidFill>
                  <a:latin typeface="Trebuchet MS"/>
                  <a:cs typeface="Trebuchet MS"/>
                </a:rPr>
              </a:br>
              <a:r>
                <a:rPr sz="1600" spc="36" dirty="0">
                  <a:solidFill>
                    <a:srgbClr val="6D6E71"/>
                  </a:solidFill>
                  <a:latin typeface="Trebuchet MS"/>
                  <a:cs typeface="Trebuchet MS"/>
                </a:rPr>
                <a:t>WORK</a:t>
              </a:r>
              <a:r>
                <a:rPr sz="1600" spc="-57" dirty="0">
                  <a:solidFill>
                    <a:srgbClr val="6D6E71"/>
                  </a:solidFill>
                  <a:latin typeface="Trebuchet MS"/>
                  <a:cs typeface="Trebuchet MS"/>
                </a:rPr>
                <a:t> </a:t>
              </a:r>
              <a:r>
                <a:rPr sz="1600" spc="10" dirty="0">
                  <a:solidFill>
                    <a:srgbClr val="6D6E71"/>
                  </a:solidFill>
                  <a:latin typeface="Trebuchet MS"/>
                  <a:cs typeface="Trebuchet MS"/>
                </a:rPr>
                <a:t>PERMIT</a:t>
              </a:r>
              <a:r>
                <a:rPr lang="en-CA" sz="1600" spc="10" dirty="0">
                  <a:solidFill>
                    <a:srgbClr val="6D6E71"/>
                  </a:solidFill>
                  <a:latin typeface="Trebuchet MS"/>
                  <a:cs typeface="Trebuchet MS"/>
                </a:rPr>
                <a:t> - PGWP</a:t>
              </a:r>
              <a:endParaRPr sz="1600" dirty="0">
                <a:latin typeface="Trebuchet MS"/>
                <a:cs typeface="Trebuchet MS"/>
              </a:endParaRPr>
            </a:p>
            <a:p>
              <a:pPr marL="5762" marR="132805">
                <a:lnSpc>
                  <a:spcPct val="106000"/>
                </a:lnSpc>
                <a:spcBef>
                  <a:spcPts val="751"/>
                </a:spcBef>
              </a:pPr>
              <a:r>
                <a:rPr lang="pt-BR" sz="1400" spc="11" dirty="0">
                  <a:solidFill>
                    <a:srgbClr val="6D6E71"/>
                  </a:solidFill>
                  <a:latin typeface="Trebuchet MS"/>
                  <a:cs typeface="Trebuchet MS"/>
                </a:rPr>
                <a:t>Dependendo da duração do seu programa, você pode ser elegível para uma Permissão de Trabalho de Pós-Graduação para continuar vivendo e trabalhando no Canadá após concluir seus estudos.</a:t>
              </a:r>
              <a:endParaRPr sz="1400" dirty="0">
                <a:latin typeface="Trebuchet MS"/>
                <a:cs typeface="Trebuchet MS"/>
              </a:endParaRPr>
            </a:p>
          </p:txBody>
        </p:sp>
        <p:sp>
          <p:nvSpPr>
            <p:cNvPr id="43" name="object 43"/>
            <p:cNvSpPr/>
            <p:nvPr/>
          </p:nvSpPr>
          <p:spPr>
            <a:xfrm>
              <a:off x="2764955" y="3862643"/>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44" name="object 44"/>
            <p:cNvSpPr/>
            <p:nvPr/>
          </p:nvSpPr>
          <p:spPr>
            <a:xfrm>
              <a:off x="2871312" y="3862643"/>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45" name="object 45"/>
            <p:cNvSpPr/>
            <p:nvPr/>
          </p:nvSpPr>
          <p:spPr>
            <a:xfrm>
              <a:off x="2861035" y="3829159"/>
              <a:ext cx="36010" cy="67124"/>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a:p>
          </p:txBody>
        </p:sp>
        <p:sp>
          <p:nvSpPr>
            <p:cNvPr id="46" name="object 46"/>
            <p:cNvSpPr txBox="1"/>
            <p:nvPr/>
          </p:nvSpPr>
          <p:spPr>
            <a:xfrm>
              <a:off x="2792756" y="3759647"/>
              <a:ext cx="86137" cy="113056"/>
            </a:xfrm>
            <a:prstGeom prst="rect">
              <a:avLst/>
            </a:prstGeom>
          </p:spPr>
          <p:txBody>
            <a:bodyPr vert="horz" wrap="square" lIns="0" tIns="5762" rIns="0" bIns="0" rtlCol="0">
              <a:spAutoFit/>
            </a:bodyPr>
            <a:lstStyle/>
            <a:p>
              <a:pPr marL="5762">
                <a:spcBef>
                  <a:spcPts val="46"/>
                </a:spcBef>
                <a:tabLst>
                  <a:tab pos="80086" algn="l"/>
                </a:tabLst>
              </a:pPr>
              <a:r>
                <a:rPr sz="1600" b="1" u="heavy" spc="-68" dirty="0">
                  <a:solidFill>
                    <a:srgbClr val="FFFFFF"/>
                  </a:solidFill>
                  <a:uFill>
                    <a:solidFill>
                      <a:srgbClr val="91BE37"/>
                    </a:solidFill>
                  </a:uFill>
                  <a:latin typeface="Lucida Sans"/>
                  <a:cs typeface="Lucida Sans"/>
                </a:rPr>
                <a:t> 	</a:t>
              </a:r>
              <a:endParaRPr sz="1600" dirty="0">
                <a:latin typeface="Lucida Sans"/>
                <a:cs typeface="Lucida Sans"/>
              </a:endParaRPr>
            </a:p>
          </p:txBody>
        </p:sp>
        <p:sp>
          <p:nvSpPr>
            <p:cNvPr id="47" name="object 47"/>
            <p:cNvSpPr txBox="1"/>
            <p:nvPr/>
          </p:nvSpPr>
          <p:spPr>
            <a:xfrm>
              <a:off x="2931708" y="3803997"/>
              <a:ext cx="562435" cy="101859"/>
            </a:xfrm>
            <a:prstGeom prst="rect">
              <a:avLst/>
            </a:prstGeom>
            <a:solidFill>
              <a:srgbClr val="91BE37"/>
            </a:solidFill>
          </p:spPr>
          <p:txBody>
            <a:bodyPr vert="horz" wrap="square" lIns="0" tIns="11523" rIns="0" bIns="0" rtlCol="0">
              <a:spAutoFit/>
            </a:bodyPr>
            <a:lstStyle/>
            <a:p>
              <a:pPr marL="17573">
                <a:spcBef>
                  <a:spcPts val="91"/>
                </a:spcBef>
              </a:pPr>
              <a:r>
                <a:rPr sz="1400" b="1" spc="7" dirty="0">
                  <a:solidFill>
                    <a:srgbClr val="FFFFFF"/>
                  </a:solidFill>
                  <a:latin typeface="Lucida Sans"/>
                  <a:cs typeface="Lucida Sans"/>
                </a:rPr>
                <a:t>cic.gc.ca</a:t>
              </a:r>
              <a:endParaRPr sz="1400" dirty="0">
                <a:latin typeface="Lucida Sans"/>
                <a:cs typeface="Lucida Sans"/>
              </a:endParaRPr>
            </a:p>
          </p:txBody>
        </p:sp>
        <p:sp>
          <p:nvSpPr>
            <p:cNvPr id="48" name="object 48"/>
            <p:cNvSpPr txBox="1"/>
            <p:nvPr/>
          </p:nvSpPr>
          <p:spPr>
            <a:xfrm>
              <a:off x="1254120" y="4021441"/>
              <a:ext cx="246312" cy="112925"/>
            </a:xfrm>
            <a:prstGeom prst="rect">
              <a:avLst/>
            </a:prstGeom>
          </p:spPr>
          <p:txBody>
            <a:bodyPr vert="horz" wrap="square" lIns="0" tIns="5473" rIns="0" bIns="0" rtlCol="0">
              <a:spAutoFit/>
            </a:bodyPr>
            <a:lstStyle/>
            <a:p>
              <a:pPr marL="5762">
                <a:spcBef>
                  <a:spcPts val="43"/>
                </a:spcBef>
              </a:pPr>
              <a:r>
                <a:rPr sz="1600" spc="-10" dirty="0">
                  <a:solidFill>
                    <a:srgbClr val="58595B"/>
                  </a:solidFill>
                  <a:latin typeface="Trebuchet MS"/>
                  <a:cs typeface="Trebuchet MS"/>
                </a:rPr>
                <a:t>3</a:t>
              </a:r>
              <a:r>
                <a:rPr sz="1600" spc="11" dirty="0">
                  <a:solidFill>
                    <a:srgbClr val="58595B"/>
                  </a:solidFill>
                  <a:latin typeface="Trebuchet MS"/>
                  <a:cs typeface="Trebuchet MS"/>
                </a:rPr>
                <a:t>-</a:t>
              </a:r>
              <a:r>
                <a:rPr sz="1600" spc="75" dirty="0">
                  <a:solidFill>
                    <a:srgbClr val="58595B"/>
                  </a:solidFill>
                  <a:latin typeface="Trebuchet MS"/>
                  <a:cs typeface="Trebuchet MS"/>
                </a:rPr>
                <a:t>4</a:t>
              </a:r>
              <a:endParaRPr sz="1600" dirty="0">
                <a:latin typeface="Trebuchet MS"/>
                <a:cs typeface="Trebuchet MS"/>
              </a:endParaRPr>
            </a:p>
          </p:txBody>
        </p:sp>
        <p:sp>
          <p:nvSpPr>
            <p:cNvPr id="49" name="object 49"/>
            <p:cNvSpPr txBox="1"/>
            <p:nvPr/>
          </p:nvSpPr>
          <p:spPr>
            <a:xfrm>
              <a:off x="1170352" y="4124441"/>
              <a:ext cx="375499" cy="72421"/>
            </a:xfrm>
            <a:prstGeom prst="rect">
              <a:avLst/>
            </a:prstGeom>
          </p:spPr>
          <p:txBody>
            <a:bodyPr vert="horz" wrap="square" lIns="0" tIns="7490" rIns="0" bIns="0" rtlCol="0">
              <a:spAutoFit/>
            </a:bodyPr>
            <a:lstStyle/>
            <a:p>
              <a:pPr marL="5762">
                <a:spcBef>
                  <a:spcPts val="59"/>
                </a:spcBef>
              </a:pPr>
              <a:r>
                <a:rPr sz="1000" spc="32" dirty="0">
                  <a:solidFill>
                    <a:srgbClr val="58595B"/>
                  </a:solidFill>
                  <a:latin typeface="Trebuchet MS"/>
                  <a:cs typeface="Trebuchet MS"/>
                </a:rPr>
                <a:t>S</a:t>
              </a:r>
              <a:r>
                <a:rPr sz="1000" spc="34" dirty="0">
                  <a:solidFill>
                    <a:srgbClr val="58595B"/>
                  </a:solidFill>
                  <a:latin typeface="Trebuchet MS"/>
                  <a:cs typeface="Trebuchet MS"/>
                </a:rPr>
                <a:t>E</a:t>
              </a:r>
              <a:r>
                <a:rPr sz="1000" spc="46" dirty="0">
                  <a:solidFill>
                    <a:srgbClr val="58595B"/>
                  </a:solidFill>
                  <a:latin typeface="Trebuchet MS"/>
                  <a:cs typeface="Trebuchet MS"/>
                </a:rPr>
                <a:t>M</a:t>
              </a:r>
              <a:r>
                <a:rPr sz="1000" spc="11" dirty="0">
                  <a:solidFill>
                    <a:srgbClr val="58595B"/>
                  </a:solidFill>
                  <a:latin typeface="Trebuchet MS"/>
                  <a:cs typeface="Trebuchet MS"/>
                </a:rPr>
                <a:t>E</a:t>
              </a:r>
              <a:r>
                <a:rPr sz="1000" spc="34" dirty="0">
                  <a:solidFill>
                    <a:srgbClr val="58595B"/>
                  </a:solidFill>
                  <a:latin typeface="Trebuchet MS"/>
                  <a:cs typeface="Trebuchet MS"/>
                </a:rPr>
                <a:t>S</a:t>
              </a:r>
              <a:r>
                <a:rPr sz="1000" spc="-11" dirty="0">
                  <a:solidFill>
                    <a:srgbClr val="58595B"/>
                  </a:solidFill>
                  <a:latin typeface="Trebuchet MS"/>
                  <a:cs typeface="Trebuchet MS"/>
                </a:rPr>
                <a:t>T</a:t>
              </a:r>
              <a:r>
                <a:rPr sz="1000" spc="11" dirty="0">
                  <a:solidFill>
                    <a:srgbClr val="58595B"/>
                  </a:solidFill>
                  <a:latin typeface="Trebuchet MS"/>
                  <a:cs typeface="Trebuchet MS"/>
                </a:rPr>
                <a:t>E</a:t>
              </a:r>
              <a:r>
                <a:rPr sz="1000" dirty="0">
                  <a:solidFill>
                    <a:srgbClr val="58595B"/>
                  </a:solidFill>
                  <a:latin typeface="Trebuchet MS"/>
                  <a:cs typeface="Trebuchet MS"/>
                </a:rPr>
                <a:t>R</a:t>
              </a:r>
              <a:r>
                <a:rPr sz="1000" spc="23" dirty="0">
                  <a:solidFill>
                    <a:srgbClr val="58595B"/>
                  </a:solidFill>
                  <a:latin typeface="Trebuchet MS"/>
                  <a:cs typeface="Trebuchet MS"/>
                </a:rPr>
                <a:t>S</a:t>
              </a:r>
              <a:endParaRPr sz="1000" dirty="0">
                <a:latin typeface="Trebuchet MS"/>
                <a:cs typeface="Trebuchet MS"/>
              </a:endParaRPr>
            </a:p>
          </p:txBody>
        </p:sp>
        <p:sp>
          <p:nvSpPr>
            <p:cNvPr id="50" name="object 50"/>
            <p:cNvSpPr/>
            <p:nvPr/>
          </p:nvSpPr>
          <p:spPr>
            <a:xfrm>
              <a:off x="1322419" y="3958093"/>
              <a:ext cx="203386" cy="203675"/>
            </a:xfrm>
            <a:custGeom>
              <a:avLst/>
              <a:gdLst/>
              <a:ahLst/>
              <a:cxnLst/>
              <a:rect l="l" t="t" r="r" b="b"/>
              <a:pathLst>
                <a:path w="448310" h="448945">
                  <a:moveTo>
                    <a:pt x="288124" y="104949"/>
                  </a:move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873" y="448585"/>
                  </a:lnTo>
                  <a:lnTo>
                    <a:pt x="447874" y="448585"/>
                  </a:lnTo>
                  <a:lnTo>
                    <a:pt x="445304" y="397954"/>
                  </a:lnTo>
                  <a:lnTo>
                    <a:pt x="437624" y="350809"/>
                  </a:lnTo>
                  <a:lnTo>
                    <a:pt x="425156" y="305453"/>
                  </a:lnTo>
                  <a:lnTo>
                    <a:pt x="408173" y="262161"/>
                  </a:lnTo>
                  <a:lnTo>
                    <a:pt x="386947" y="221203"/>
                  </a:lnTo>
                  <a:lnTo>
                    <a:pt x="361752" y="182853"/>
                  </a:lnTo>
                  <a:lnTo>
                    <a:pt x="332860" y="147383"/>
                  </a:lnTo>
                  <a:lnTo>
                    <a:pt x="300542" y="115065"/>
                  </a:lnTo>
                  <a:lnTo>
                    <a:pt x="288124" y="104949"/>
                  </a:lnTo>
                  <a:close/>
                </a:path>
                <a:path w="448310" h="448945">
                  <a:moveTo>
                    <a:pt x="1307" y="0"/>
                  </a:moveTo>
                  <a:lnTo>
                    <a:pt x="863" y="0"/>
                  </a:lnTo>
                  <a:lnTo>
                    <a:pt x="431" y="25"/>
                  </a:lnTo>
                  <a:lnTo>
                    <a:pt x="0" y="25"/>
                  </a:lnTo>
                  <a:lnTo>
                    <a:pt x="0" y="105013"/>
                  </a:lnTo>
                  <a:lnTo>
                    <a:pt x="431" y="105013"/>
                  </a:lnTo>
                  <a:lnTo>
                    <a:pt x="863" y="104949"/>
                  </a:lnTo>
                  <a:lnTo>
                    <a:pt x="288124" y="104949"/>
                  </a:lnTo>
                  <a:lnTo>
                    <a:pt x="226722" y="60977"/>
                  </a:lnTo>
                  <a:lnTo>
                    <a:pt x="185764" y="39752"/>
                  </a:lnTo>
                  <a:lnTo>
                    <a:pt x="142471" y="22769"/>
                  </a:lnTo>
                  <a:lnTo>
                    <a:pt x="97116" y="10301"/>
                  </a:lnTo>
                  <a:lnTo>
                    <a:pt x="49970" y="2620"/>
                  </a:lnTo>
                  <a:lnTo>
                    <a:pt x="1307" y="0"/>
                  </a:lnTo>
                  <a:close/>
                </a:path>
              </a:pathLst>
            </a:custGeom>
            <a:solidFill>
              <a:srgbClr val="B9D383"/>
            </a:solidFill>
          </p:spPr>
          <p:txBody>
            <a:bodyPr wrap="square" lIns="0" tIns="0" rIns="0" bIns="0" rtlCol="0"/>
            <a:lstStyle/>
            <a:p>
              <a:endParaRPr sz="817"/>
            </a:p>
          </p:txBody>
        </p:sp>
        <p:sp>
          <p:nvSpPr>
            <p:cNvPr id="51" name="object 51"/>
            <p:cNvSpPr/>
            <p:nvPr/>
          </p:nvSpPr>
          <p:spPr>
            <a:xfrm>
              <a:off x="1322419" y="3958093"/>
              <a:ext cx="203386" cy="203675"/>
            </a:xfrm>
            <a:custGeom>
              <a:avLst/>
              <a:gdLst/>
              <a:ahLst/>
              <a:cxnLst/>
              <a:rect l="l" t="t" r="r" b="b"/>
              <a:pathLst>
                <a:path w="448310" h="448945">
                  <a:moveTo>
                    <a:pt x="447925" y="446618"/>
                  </a:moveTo>
                  <a:lnTo>
                    <a:pt x="445304" y="397954"/>
                  </a:lnTo>
                  <a:lnTo>
                    <a:pt x="437624" y="350809"/>
                  </a:lnTo>
                  <a:lnTo>
                    <a:pt x="425156" y="305453"/>
                  </a:lnTo>
                  <a:lnTo>
                    <a:pt x="408173" y="262161"/>
                  </a:lnTo>
                  <a:lnTo>
                    <a:pt x="386947" y="221203"/>
                  </a:lnTo>
                  <a:lnTo>
                    <a:pt x="361752" y="182853"/>
                  </a:lnTo>
                  <a:lnTo>
                    <a:pt x="332860" y="147383"/>
                  </a:lnTo>
                  <a:lnTo>
                    <a:pt x="300542" y="115065"/>
                  </a:lnTo>
                  <a:lnTo>
                    <a:pt x="265072" y="86172"/>
                  </a:lnTo>
                  <a:lnTo>
                    <a:pt x="226722" y="60977"/>
                  </a:lnTo>
                  <a:lnTo>
                    <a:pt x="185764" y="39752"/>
                  </a:lnTo>
                  <a:lnTo>
                    <a:pt x="142471" y="22769"/>
                  </a:lnTo>
                  <a:lnTo>
                    <a:pt x="97116" y="10301"/>
                  </a:lnTo>
                  <a:lnTo>
                    <a:pt x="49970" y="2620"/>
                  </a:lnTo>
                  <a:lnTo>
                    <a:pt x="1307" y="0"/>
                  </a:lnTo>
                  <a:lnTo>
                    <a:pt x="863" y="0"/>
                  </a:lnTo>
                  <a:lnTo>
                    <a:pt x="431" y="25"/>
                  </a:lnTo>
                  <a:lnTo>
                    <a:pt x="0" y="25"/>
                  </a:lnTo>
                  <a:lnTo>
                    <a:pt x="0" y="105013"/>
                  </a:lnTo>
                  <a:lnTo>
                    <a:pt x="431" y="105013"/>
                  </a:lnTo>
                  <a:lnTo>
                    <a:pt x="863" y="104949"/>
                  </a:lnTo>
                  <a:lnTo>
                    <a:pt x="1307" y="104949"/>
                  </a:lnTo>
                  <a:lnTo>
                    <a:pt x="47668" y="108069"/>
                  </a:lnTo>
                  <a:lnTo>
                    <a:pt x="92133" y="117155"/>
                  </a:lnTo>
                  <a:lnTo>
                    <a:pt x="134295" y="131800"/>
                  </a:lnTo>
                  <a:lnTo>
                    <a:pt x="173747" y="151599"/>
                  </a:lnTo>
                  <a:lnTo>
                    <a:pt x="210082" y="176142"/>
                  </a:lnTo>
                  <a:lnTo>
                    <a:pt x="242894" y="205024"/>
                  </a:lnTo>
                  <a:lnTo>
                    <a:pt x="271774" y="237837"/>
                  </a:lnTo>
                  <a:lnTo>
                    <a:pt x="296316" y="274174"/>
                  </a:lnTo>
                  <a:lnTo>
                    <a:pt x="316113" y="313628"/>
                  </a:lnTo>
                  <a:lnTo>
                    <a:pt x="330758" y="355791"/>
                  </a:lnTo>
                  <a:lnTo>
                    <a:pt x="339843" y="400257"/>
                  </a:lnTo>
                  <a:lnTo>
                    <a:pt x="342962" y="446618"/>
                  </a:lnTo>
                  <a:lnTo>
                    <a:pt x="342962" y="447278"/>
                  </a:lnTo>
                  <a:lnTo>
                    <a:pt x="342873" y="447925"/>
                  </a:lnTo>
                  <a:lnTo>
                    <a:pt x="342873" y="448585"/>
                  </a:lnTo>
                  <a:lnTo>
                    <a:pt x="447874" y="448585"/>
                  </a:lnTo>
                  <a:lnTo>
                    <a:pt x="447874" y="447925"/>
                  </a:lnTo>
                  <a:lnTo>
                    <a:pt x="447925" y="447278"/>
                  </a:lnTo>
                  <a:lnTo>
                    <a:pt x="447925" y="446618"/>
                  </a:lnTo>
                  <a:close/>
                </a:path>
              </a:pathLst>
            </a:custGeom>
            <a:ln w="3175">
              <a:solidFill>
                <a:srgbClr val="91BE37"/>
              </a:solidFill>
            </a:ln>
          </p:spPr>
          <p:txBody>
            <a:bodyPr wrap="square" lIns="0" tIns="0" rIns="0" bIns="0" rtlCol="0"/>
            <a:lstStyle/>
            <a:p>
              <a:endParaRPr sz="817"/>
            </a:p>
          </p:txBody>
        </p:sp>
        <p:sp>
          <p:nvSpPr>
            <p:cNvPr id="52" name="object 52"/>
            <p:cNvSpPr/>
            <p:nvPr/>
          </p:nvSpPr>
          <p:spPr>
            <a:xfrm>
              <a:off x="1322118" y="4160386"/>
              <a:ext cx="203675" cy="203386"/>
            </a:xfrm>
            <a:custGeom>
              <a:avLst/>
              <a:gdLst/>
              <a:ahLst/>
              <a:cxnLst/>
              <a:rect l="l" t="t" r="r" b="b"/>
              <a:pathLst>
                <a:path w="448945" h="448309">
                  <a:moveTo>
                    <a:pt x="659" y="342873"/>
                  </a:moveTo>
                  <a:lnTo>
                    <a:pt x="0" y="342873"/>
                  </a:lnTo>
                  <a:lnTo>
                    <a:pt x="0" y="447874"/>
                  </a:lnTo>
                  <a:lnTo>
                    <a:pt x="659" y="447874"/>
                  </a:lnTo>
                  <a:lnTo>
                    <a:pt x="1307" y="447925"/>
                  </a:lnTo>
                  <a:lnTo>
                    <a:pt x="1967" y="447925"/>
                  </a:lnTo>
                  <a:lnTo>
                    <a:pt x="50630" y="445304"/>
                  </a:lnTo>
                  <a:lnTo>
                    <a:pt x="97776" y="437624"/>
                  </a:lnTo>
                  <a:lnTo>
                    <a:pt x="143131" y="425156"/>
                  </a:lnTo>
                  <a:lnTo>
                    <a:pt x="186424" y="408173"/>
                  </a:lnTo>
                  <a:lnTo>
                    <a:pt x="227382" y="386947"/>
                  </a:lnTo>
                  <a:lnTo>
                    <a:pt x="265732" y="361752"/>
                  </a:lnTo>
                  <a:lnTo>
                    <a:pt x="288799" y="342962"/>
                  </a:lnTo>
                  <a:lnTo>
                    <a:pt x="1307" y="342962"/>
                  </a:lnTo>
                  <a:lnTo>
                    <a:pt x="659" y="342873"/>
                  </a:lnTo>
                  <a:close/>
                </a:path>
                <a:path w="448945" h="448309">
                  <a:moveTo>
                    <a:pt x="448560" y="0"/>
                  </a:moveTo>
                  <a:lnTo>
                    <a:pt x="343571" y="0"/>
                  </a:lnTo>
                  <a:lnTo>
                    <a:pt x="343635" y="1307"/>
                  </a:lnTo>
                  <a:lnTo>
                    <a:pt x="340516" y="47668"/>
                  </a:lnTo>
                  <a:lnTo>
                    <a:pt x="331430" y="92133"/>
                  </a:lnTo>
                  <a:lnTo>
                    <a:pt x="316784" y="134295"/>
                  </a:lnTo>
                  <a:lnTo>
                    <a:pt x="296986" y="173747"/>
                  </a:lnTo>
                  <a:lnTo>
                    <a:pt x="272442" y="210082"/>
                  </a:lnTo>
                  <a:lnTo>
                    <a:pt x="243560" y="242894"/>
                  </a:lnTo>
                  <a:lnTo>
                    <a:pt x="210747" y="271774"/>
                  </a:lnTo>
                  <a:lnTo>
                    <a:pt x="174410" y="296316"/>
                  </a:lnTo>
                  <a:lnTo>
                    <a:pt x="134957" y="316113"/>
                  </a:lnTo>
                  <a:lnTo>
                    <a:pt x="92793" y="330758"/>
                  </a:lnTo>
                  <a:lnTo>
                    <a:pt x="48328" y="339843"/>
                  </a:lnTo>
                  <a:lnTo>
                    <a:pt x="1967" y="342962"/>
                  </a:lnTo>
                  <a:lnTo>
                    <a:pt x="288799" y="342962"/>
                  </a:lnTo>
                  <a:lnTo>
                    <a:pt x="333520" y="300542"/>
                  </a:lnTo>
                  <a:lnTo>
                    <a:pt x="362412" y="265072"/>
                  </a:lnTo>
                  <a:lnTo>
                    <a:pt x="387607" y="226722"/>
                  </a:lnTo>
                  <a:lnTo>
                    <a:pt x="408833" y="185764"/>
                  </a:lnTo>
                  <a:lnTo>
                    <a:pt x="425816" y="142471"/>
                  </a:lnTo>
                  <a:lnTo>
                    <a:pt x="438284" y="97116"/>
                  </a:lnTo>
                  <a:lnTo>
                    <a:pt x="445964" y="49970"/>
                  </a:lnTo>
                  <a:lnTo>
                    <a:pt x="448585" y="1307"/>
                  </a:lnTo>
                  <a:lnTo>
                    <a:pt x="448560" y="0"/>
                  </a:lnTo>
                  <a:close/>
                </a:path>
              </a:pathLst>
            </a:custGeom>
            <a:solidFill>
              <a:srgbClr val="91BE37"/>
            </a:solidFill>
          </p:spPr>
          <p:txBody>
            <a:bodyPr wrap="square" lIns="0" tIns="0" rIns="0" bIns="0" rtlCol="0"/>
            <a:lstStyle/>
            <a:p>
              <a:endParaRPr sz="817"/>
            </a:p>
          </p:txBody>
        </p:sp>
        <p:sp>
          <p:nvSpPr>
            <p:cNvPr id="53" name="object 53"/>
            <p:cNvSpPr/>
            <p:nvPr/>
          </p:nvSpPr>
          <p:spPr>
            <a:xfrm>
              <a:off x="1322118" y="4160386"/>
              <a:ext cx="203675" cy="203386"/>
            </a:xfrm>
            <a:custGeom>
              <a:avLst/>
              <a:gdLst/>
              <a:ahLst/>
              <a:cxnLst/>
              <a:rect l="l" t="t" r="r" b="b"/>
              <a:pathLst>
                <a:path w="448945" h="448309">
                  <a:moveTo>
                    <a:pt x="1967" y="447925"/>
                  </a:moveTo>
                  <a:lnTo>
                    <a:pt x="50630" y="445304"/>
                  </a:lnTo>
                  <a:lnTo>
                    <a:pt x="97776" y="437624"/>
                  </a:lnTo>
                  <a:lnTo>
                    <a:pt x="143131" y="425156"/>
                  </a:lnTo>
                  <a:lnTo>
                    <a:pt x="186424" y="408173"/>
                  </a:lnTo>
                  <a:lnTo>
                    <a:pt x="227382" y="386947"/>
                  </a:lnTo>
                  <a:lnTo>
                    <a:pt x="265732" y="361752"/>
                  </a:lnTo>
                  <a:lnTo>
                    <a:pt x="301202" y="332860"/>
                  </a:lnTo>
                  <a:lnTo>
                    <a:pt x="333520" y="300542"/>
                  </a:lnTo>
                  <a:lnTo>
                    <a:pt x="362412" y="265072"/>
                  </a:lnTo>
                  <a:lnTo>
                    <a:pt x="387607" y="226722"/>
                  </a:lnTo>
                  <a:lnTo>
                    <a:pt x="408833" y="185764"/>
                  </a:lnTo>
                  <a:lnTo>
                    <a:pt x="425816" y="142471"/>
                  </a:lnTo>
                  <a:lnTo>
                    <a:pt x="438284" y="97116"/>
                  </a:lnTo>
                  <a:lnTo>
                    <a:pt x="445964" y="49970"/>
                  </a:lnTo>
                  <a:lnTo>
                    <a:pt x="448585" y="1307"/>
                  </a:lnTo>
                  <a:lnTo>
                    <a:pt x="448585" y="863"/>
                  </a:lnTo>
                  <a:lnTo>
                    <a:pt x="448560" y="431"/>
                  </a:lnTo>
                  <a:lnTo>
                    <a:pt x="448560" y="0"/>
                  </a:lnTo>
                  <a:lnTo>
                    <a:pt x="343571" y="0"/>
                  </a:lnTo>
                  <a:lnTo>
                    <a:pt x="343571" y="431"/>
                  </a:lnTo>
                  <a:lnTo>
                    <a:pt x="343635" y="863"/>
                  </a:lnTo>
                  <a:lnTo>
                    <a:pt x="343635" y="1307"/>
                  </a:lnTo>
                  <a:lnTo>
                    <a:pt x="340516" y="47668"/>
                  </a:lnTo>
                  <a:lnTo>
                    <a:pt x="331430" y="92133"/>
                  </a:lnTo>
                  <a:lnTo>
                    <a:pt x="316784" y="134295"/>
                  </a:lnTo>
                  <a:lnTo>
                    <a:pt x="296986" y="173747"/>
                  </a:lnTo>
                  <a:lnTo>
                    <a:pt x="272442" y="210082"/>
                  </a:lnTo>
                  <a:lnTo>
                    <a:pt x="243560" y="242894"/>
                  </a:lnTo>
                  <a:lnTo>
                    <a:pt x="210747" y="271774"/>
                  </a:lnTo>
                  <a:lnTo>
                    <a:pt x="174410" y="296316"/>
                  </a:lnTo>
                  <a:lnTo>
                    <a:pt x="134957" y="316113"/>
                  </a:lnTo>
                  <a:lnTo>
                    <a:pt x="92793" y="330758"/>
                  </a:lnTo>
                  <a:lnTo>
                    <a:pt x="48328" y="339843"/>
                  </a:lnTo>
                  <a:lnTo>
                    <a:pt x="1967" y="342962"/>
                  </a:lnTo>
                  <a:lnTo>
                    <a:pt x="1307" y="342962"/>
                  </a:lnTo>
                  <a:lnTo>
                    <a:pt x="659" y="342873"/>
                  </a:lnTo>
                  <a:lnTo>
                    <a:pt x="0" y="342873"/>
                  </a:lnTo>
                  <a:lnTo>
                    <a:pt x="0" y="447874"/>
                  </a:lnTo>
                  <a:lnTo>
                    <a:pt x="659" y="447874"/>
                  </a:lnTo>
                  <a:lnTo>
                    <a:pt x="1307" y="447925"/>
                  </a:lnTo>
                  <a:lnTo>
                    <a:pt x="1967" y="447925"/>
                  </a:lnTo>
                  <a:close/>
                </a:path>
              </a:pathLst>
            </a:custGeom>
            <a:ln w="3175">
              <a:solidFill>
                <a:srgbClr val="799A3D"/>
              </a:solidFill>
            </a:ln>
          </p:spPr>
          <p:txBody>
            <a:bodyPr wrap="square" lIns="0" tIns="0" rIns="0" bIns="0" rtlCol="0"/>
            <a:lstStyle/>
            <a:p>
              <a:endParaRPr sz="817"/>
            </a:p>
          </p:txBody>
        </p:sp>
        <p:sp>
          <p:nvSpPr>
            <p:cNvPr id="54" name="object 54"/>
            <p:cNvSpPr/>
            <p:nvPr/>
          </p:nvSpPr>
          <p:spPr>
            <a:xfrm>
              <a:off x="1118329" y="3958093"/>
              <a:ext cx="203386" cy="203675"/>
            </a:xfrm>
            <a:custGeom>
              <a:avLst/>
              <a:gdLst/>
              <a:ahLst/>
              <a:cxnLst/>
              <a:rect l="l" t="t" r="r" b="b"/>
              <a:pathLst>
                <a:path w="448310" h="448945">
                  <a:moveTo>
                    <a:pt x="447062" y="0"/>
                  </a:moveTo>
                  <a:lnTo>
                    <a:pt x="446618" y="0"/>
                  </a:lnTo>
                  <a:lnTo>
                    <a:pt x="397954" y="2620"/>
                  </a:lnTo>
                  <a:lnTo>
                    <a:pt x="350809" y="10301"/>
                  </a:lnTo>
                  <a:lnTo>
                    <a:pt x="305453" y="22769"/>
                  </a:lnTo>
                  <a:lnTo>
                    <a:pt x="262161" y="39752"/>
                  </a:lnTo>
                  <a:lnTo>
                    <a:pt x="221203" y="60977"/>
                  </a:lnTo>
                  <a:lnTo>
                    <a:pt x="182853" y="86172"/>
                  </a:lnTo>
                  <a:lnTo>
                    <a:pt x="147383" y="115065"/>
                  </a:lnTo>
                  <a:lnTo>
                    <a:pt x="115065" y="147383"/>
                  </a:lnTo>
                  <a:lnTo>
                    <a:pt x="86172" y="182853"/>
                  </a:lnTo>
                  <a:lnTo>
                    <a:pt x="60977" y="221203"/>
                  </a:lnTo>
                  <a:lnTo>
                    <a:pt x="39752" y="262161"/>
                  </a:lnTo>
                  <a:lnTo>
                    <a:pt x="22769" y="305453"/>
                  </a:lnTo>
                  <a:lnTo>
                    <a:pt x="10301" y="350809"/>
                  </a:lnTo>
                  <a:lnTo>
                    <a:pt x="2620" y="397954"/>
                  </a:lnTo>
                  <a:lnTo>
                    <a:pt x="0" y="446618"/>
                  </a:lnTo>
                  <a:lnTo>
                    <a:pt x="50" y="448585"/>
                  </a:lnTo>
                  <a:lnTo>
                    <a:pt x="105051" y="448585"/>
                  </a:lnTo>
                  <a:lnTo>
                    <a:pt x="104962" y="446618"/>
                  </a:lnTo>
                  <a:lnTo>
                    <a:pt x="108081" y="400257"/>
                  </a:lnTo>
                  <a:lnTo>
                    <a:pt x="117166" y="355791"/>
                  </a:lnTo>
                  <a:lnTo>
                    <a:pt x="131811" y="313628"/>
                  </a:lnTo>
                  <a:lnTo>
                    <a:pt x="151608" y="274174"/>
                  </a:lnTo>
                  <a:lnTo>
                    <a:pt x="176150" y="237837"/>
                  </a:lnTo>
                  <a:lnTo>
                    <a:pt x="205031" y="205024"/>
                  </a:lnTo>
                  <a:lnTo>
                    <a:pt x="237842" y="176142"/>
                  </a:lnTo>
                  <a:lnTo>
                    <a:pt x="274177" y="151599"/>
                  </a:lnTo>
                  <a:lnTo>
                    <a:pt x="313630" y="131800"/>
                  </a:lnTo>
                  <a:lnTo>
                    <a:pt x="355792" y="117155"/>
                  </a:lnTo>
                  <a:lnTo>
                    <a:pt x="400257" y="108069"/>
                  </a:lnTo>
                  <a:lnTo>
                    <a:pt x="446618" y="104949"/>
                  </a:lnTo>
                  <a:lnTo>
                    <a:pt x="447925" y="104949"/>
                  </a:lnTo>
                  <a:lnTo>
                    <a:pt x="447925" y="25"/>
                  </a:lnTo>
                  <a:lnTo>
                    <a:pt x="447062" y="0"/>
                  </a:lnTo>
                  <a:close/>
                </a:path>
                <a:path w="448310" h="448945">
                  <a:moveTo>
                    <a:pt x="447925" y="104949"/>
                  </a:moveTo>
                  <a:lnTo>
                    <a:pt x="447062" y="104949"/>
                  </a:lnTo>
                  <a:lnTo>
                    <a:pt x="447493" y="105013"/>
                  </a:lnTo>
                  <a:lnTo>
                    <a:pt x="447925" y="105013"/>
                  </a:lnTo>
                  <a:close/>
                </a:path>
              </a:pathLst>
            </a:custGeom>
            <a:solidFill>
              <a:srgbClr val="DCDDDE"/>
            </a:solidFill>
          </p:spPr>
          <p:txBody>
            <a:bodyPr wrap="square" lIns="0" tIns="0" rIns="0" bIns="0" rtlCol="0"/>
            <a:lstStyle/>
            <a:p>
              <a:endParaRPr sz="817"/>
            </a:p>
          </p:txBody>
        </p:sp>
        <p:sp>
          <p:nvSpPr>
            <p:cNvPr id="55" name="object 55"/>
            <p:cNvSpPr/>
            <p:nvPr/>
          </p:nvSpPr>
          <p:spPr>
            <a:xfrm>
              <a:off x="1118332" y="4160386"/>
              <a:ext cx="203675" cy="203386"/>
            </a:xfrm>
            <a:custGeom>
              <a:avLst/>
              <a:gdLst/>
              <a:ahLst/>
              <a:cxnLst/>
              <a:rect l="l" t="t" r="r" b="b"/>
              <a:pathLst>
                <a:path w="448944" h="448309">
                  <a:moveTo>
                    <a:pt x="105013" y="0"/>
                  </a:moveTo>
                  <a:lnTo>
                    <a:pt x="25" y="0"/>
                  </a:lnTo>
                  <a:lnTo>
                    <a:pt x="0" y="1307"/>
                  </a:lnTo>
                  <a:lnTo>
                    <a:pt x="2620" y="49970"/>
                  </a:lnTo>
                  <a:lnTo>
                    <a:pt x="10301" y="97116"/>
                  </a:lnTo>
                  <a:lnTo>
                    <a:pt x="22769" y="142471"/>
                  </a:lnTo>
                  <a:lnTo>
                    <a:pt x="39752" y="185764"/>
                  </a:lnTo>
                  <a:lnTo>
                    <a:pt x="60977" y="226722"/>
                  </a:lnTo>
                  <a:lnTo>
                    <a:pt x="86172" y="265072"/>
                  </a:lnTo>
                  <a:lnTo>
                    <a:pt x="115065" y="300542"/>
                  </a:lnTo>
                  <a:lnTo>
                    <a:pt x="147383" y="332860"/>
                  </a:lnTo>
                  <a:lnTo>
                    <a:pt x="182853" y="361752"/>
                  </a:lnTo>
                  <a:lnTo>
                    <a:pt x="221203" y="386947"/>
                  </a:lnTo>
                  <a:lnTo>
                    <a:pt x="262161" y="408173"/>
                  </a:lnTo>
                  <a:lnTo>
                    <a:pt x="305453" y="425156"/>
                  </a:lnTo>
                  <a:lnTo>
                    <a:pt x="350809" y="437624"/>
                  </a:lnTo>
                  <a:lnTo>
                    <a:pt x="397954" y="445304"/>
                  </a:lnTo>
                  <a:lnTo>
                    <a:pt x="446618" y="447925"/>
                  </a:lnTo>
                  <a:lnTo>
                    <a:pt x="447278" y="447925"/>
                  </a:lnTo>
                  <a:lnTo>
                    <a:pt x="447925" y="447874"/>
                  </a:lnTo>
                  <a:lnTo>
                    <a:pt x="448585" y="447874"/>
                  </a:lnTo>
                  <a:lnTo>
                    <a:pt x="448585" y="342962"/>
                  </a:lnTo>
                  <a:lnTo>
                    <a:pt x="446618" y="342962"/>
                  </a:lnTo>
                  <a:lnTo>
                    <a:pt x="400257" y="339843"/>
                  </a:lnTo>
                  <a:lnTo>
                    <a:pt x="355791" y="330758"/>
                  </a:lnTo>
                  <a:lnTo>
                    <a:pt x="313628" y="316113"/>
                  </a:lnTo>
                  <a:lnTo>
                    <a:pt x="274174" y="296316"/>
                  </a:lnTo>
                  <a:lnTo>
                    <a:pt x="237837" y="271774"/>
                  </a:lnTo>
                  <a:lnTo>
                    <a:pt x="205024" y="242894"/>
                  </a:lnTo>
                  <a:lnTo>
                    <a:pt x="176142" y="210082"/>
                  </a:lnTo>
                  <a:lnTo>
                    <a:pt x="151599" y="173747"/>
                  </a:lnTo>
                  <a:lnTo>
                    <a:pt x="131800" y="134295"/>
                  </a:lnTo>
                  <a:lnTo>
                    <a:pt x="117155" y="92133"/>
                  </a:lnTo>
                  <a:lnTo>
                    <a:pt x="108069" y="47668"/>
                  </a:lnTo>
                  <a:lnTo>
                    <a:pt x="104949" y="1307"/>
                  </a:lnTo>
                  <a:lnTo>
                    <a:pt x="105013" y="0"/>
                  </a:lnTo>
                  <a:close/>
                </a:path>
                <a:path w="448944" h="448309">
                  <a:moveTo>
                    <a:pt x="448585" y="342873"/>
                  </a:moveTo>
                  <a:lnTo>
                    <a:pt x="447925" y="342873"/>
                  </a:lnTo>
                  <a:lnTo>
                    <a:pt x="447278" y="342962"/>
                  </a:lnTo>
                  <a:lnTo>
                    <a:pt x="448585" y="342962"/>
                  </a:lnTo>
                  <a:close/>
                </a:path>
              </a:pathLst>
            </a:custGeom>
            <a:solidFill>
              <a:srgbClr val="799A3D"/>
            </a:solidFill>
          </p:spPr>
          <p:txBody>
            <a:bodyPr wrap="square" lIns="0" tIns="0" rIns="0" bIns="0" rtlCol="0"/>
            <a:lstStyle/>
            <a:p>
              <a:endParaRPr sz="817"/>
            </a:p>
          </p:txBody>
        </p:sp>
        <p:sp>
          <p:nvSpPr>
            <p:cNvPr id="56" name="object 56"/>
            <p:cNvSpPr/>
            <p:nvPr/>
          </p:nvSpPr>
          <p:spPr>
            <a:xfrm>
              <a:off x="1118332" y="4160386"/>
              <a:ext cx="203675" cy="203386"/>
            </a:xfrm>
            <a:custGeom>
              <a:avLst/>
              <a:gdLst/>
              <a:ahLst/>
              <a:cxnLst/>
              <a:rect l="l" t="t" r="r" b="b"/>
              <a:pathLst>
                <a:path w="448944" h="448309">
                  <a:moveTo>
                    <a:pt x="446618" y="447925"/>
                  </a:moveTo>
                  <a:lnTo>
                    <a:pt x="397954" y="445304"/>
                  </a:lnTo>
                  <a:lnTo>
                    <a:pt x="350809" y="437624"/>
                  </a:lnTo>
                  <a:lnTo>
                    <a:pt x="305453" y="425156"/>
                  </a:lnTo>
                  <a:lnTo>
                    <a:pt x="262161" y="408173"/>
                  </a:lnTo>
                  <a:lnTo>
                    <a:pt x="221203" y="386947"/>
                  </a:lnTo>
                  <a:lnTo>
                    <a:pt x="182853" y="361752"/>
                  </a:lnTo>
                  <a:lnTo>
                    <a:pt x="147383" y="332860"/>
                  </a:lnTo>
                  <a:lnTo>
                    <a:pt x="115065" y="300542"/>
                  </a:lnTo>
                  <a:lnTo>
                    <a:pt x="86172" y="265072"/>
                  </a:lnTo>
                  <a:lnTo>
                    <a:pt x="60977" y="226722"/>
                  </a:lnTo>
                  <a:lnTo>
                    <a:pt x="39752" y="185764"/>
                  </a:lnTo>
                  <a:lnTo>
                    <a:pt x="22769" y="142471"/>
                  </a:lnTo>
                  <a:lnTo>
                    <a:pt x="10301" y="97116"/>
                  </a:lnTo>
                  <a:lnTo>
                    <a:pt x="2620" y="49970"/>
                  </a:lnTo>
                  <a:lnTo>
                    <a:pt x="0" y="1307"/>
                  </a:lnTo>
                  <a:lnTo>
                    <a:pt x="0" y="863"/>
                  </a:lnTo>
                  <a:lnTo>
                    <a:pt x="25" y="431"/>
                  </a:lnTo>
                  <a:lnTo>
                    <a:pt x="25" y="0"/>
                  </a:lnTo>
                  <a:lnTo>
                    <a:pt x="105013" y="0"/>
                  </a:lnTo>
                  <a:lnTo>
                    <a:pt x="105013" y="431"/>
                  </a:lnTo>
                  <a:lnTo>
                    <a:pt x="104949" y="863"/>
                  </a:lnTo>
                  <a:lnTo>
                    <a:pt x="104949" y="1307"/>
                  </a:lnTo>
                  <a:lnTo>
                    <a:pt x="108069" y="47668"/>
                  </a:lnTo>
                  <a:lnTo>
                    <a:pt x="117155" y="92133"/>
                  </a:lnTo>
                  <a:lnTo>
                    <a:pt x="131800" y="134295"/>
                  </a:lnTo>
                  <a:lnTo>
                    <a:pt x="151599" y="173747"/>
                  </a:lnTo>
                  <a:lnTo>
                    <a:pt x="176142" y="210082"/>
                  </a:lnTo>
                  <a:lnTo>
                    <a:pt x="205024" y="242894"/>
                  </a:lnTo>
                  <a:lnTo>
                    <a:pt x="237837" y="271774"/>
                  </a:lnTo>
                  <a:lnTo>
                    <a:pt x="274174" y="296316"/>
                  </a:lnTo>
                  <a:lnTo>
                    <a:pt x="313628" y="316113"/>
                  </a:lnTo>
                  <a:lnTo>
                    <a:pt x="355791" y="330758"/>
                  </a:lnTo>
                  <a:lnTo>
                    <a:pt x="400257" y="339843"/>
                  </a:lnTo>
                  <a:lnTo>
                    <a:pt x="446618" y="342962"/>
                  </a:lnTo>
                  <a:lnTo>
                    <a:pt x="447278" y="342962"/>
                  </a:lnTo>
                  <a:lnTo>
                    <a:pt x="447925" y="342873"/>
                  </a:lnTo>
                  <a:lnTo>
                    <a:pt x="448585" y="342873"/>
                  </a:lnTo>
                  <a:lnTo>
                    <a:pt x="448585" y="447874"/>
                  </a:lnTo>
                  <a:lnTo>
                    <a:pt x="447925" y="447874"/>
                  </a:lnTo>
                  <a:lnTo>
                    <a:pt x="447278" y="447925"/>
                  </a:lnTo>
                  <a:lnTo>
                    <a:pt x="446618" y="447925"/>
                  </a:lnTo>
                  <a:close/>
                </a:path>
              </a:pathLst>
            </a:custGeom>
            <a:ln w="3175">
              <a:solidFill>
                <a:srgbClr val="799A3D"/>
              </a:solidFill>
            </a:ln>
          </p:spPr>
          <p:txBody>
            <a:bodyPr wrap="square" lIns="0" tIns="0" rIns="0" bIns="0" rtlCol="0"/>
            <a:lstStyle/>
            <a:p>
              <a:endParaRPr sz="817"/>
            </a:p>
          </p:txBody>
        </p:sp>
        <p:sp>
          <p:nvSpPr>
            <p:cNvPr id="57" name="object 57"/>
            <p:cNvSpPr txBox="1"/>
            <p:nvPr/>
          </p:nvSpPr>
          <p:spPr>
            <a:xfrm>
              <a:off x="1551373" y="4046777"/>
              <a:ext cx="117250" cy="197567"/>
            </a:xfrm>
            <a:prstGeom prst="rect">
              <a:avLst/>
            </a:prstGeom>
          </p:spPr>
          <p:txBody>
            <a:bodyPr vert="horz" wrap="square" lIns="0" tIns="5473" rIns="0" bIns="0" rtlCol="0">
              <a:spAutoFit/>
            </a:bodyPr>
            <a:lstStyle/>
            <a:p>
              <a:pPr marL="5762">
                <a:spcBef>
                  <a:spcPts val="43"/>
                </a:spcBef>
              </a:pPr>
              <a:r>
                <a:rPr sz="1248" spc="175" dirty="0">
                  <a:solidFill>
                    <a:srgbClr val="58595B"/>
                  </a:solidFill>
                  <a:latin typeface="Trebuchet MS"/>
                  <a:cs typeface="Trebuchet MS"/>
                </a:rPr>
                <a:t>+</a:t>
              </a:r>
              <a:endParaRPr sz="1248">
                <a:latin typeface="Trebuchet MS"/>
                <a:cs typeface="Trebuchet MS"/>
              </a:endParaRPr>
            </a:p>
          </p:txBody>
        </p:sp>
        <p:sp>
          <p:nvSpPr>
            <p:cNvPr id="58" name="object 58"/>
            <p:cNvSpPr/>
            <p:nvPr/>
          </p:nvSpPr>
          <p:spPr>
            <a:xfrm>
              <a:off x="2487833" y="3360890"/>
              <a:ext cx="101406" cy="0"/>
            </a:xfrm>
            <a:custGeom>
              <a:avLst/>
              <a:gdLst/>
              <a:ahLst/>
              <a:cxnLst/>
              <a:rect l="l" t="t" r="r" b="b"/>
              <a:pathLst>
                <a:path w="223520">
                  <a:moveTo>
                    <a:pt x="0" y="0"/>
                  </a:moveTo>
                  <a:lnTo>
                    <a:pt x="222896" y="0"/>
                  </a:lnTo>
                </a:path>
              </a:pathLst>
            </a:custGeom>
            <a:ln w="34915">
              <a:solidFill>
                <a:srgbClr val="91BE37"/>
              </a:solidFill>
              <a:prstDash val="dot"/>
            </a:ln>
          </p:spPr>
          <p:txBody>
            <a:bodyPr wrap="square" lIns="0" tIns="0" rIns="0" bIns="0" rtlCol="0"/>
            <a:lstStyle/>
            <a:p>
              <a:endParaRPr sz="817"/>
            </a:p>
          </p:txBody>
        </p:sp>
        <p:sp>
          <p:nvSpPr>
            <p:cNvPr id="59" name="object 59"/>
            <p:cNvSpPr/>
            <p:nvPr/>
          </p:nvSpPr>
          <p:spPr>
            <a:xfrm>
              <a:off x="2458940" y="3360890"/>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0" name="object 60"/>
            <p:cNvSpPr/>
            <p:nvPr/>
          </p:nvSpPr>
          <p:spPr>
            <a:xfrm>
              <a:off x="2603402" y="3360890"/>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1" name="object 61"/>
            <p:cNvSpPr/>
            <p:nvPr/>
          </p:nvSpPr>
          <p:spPr>
            <a:xfrm>
              <a:off x="2588817" y="3320453"/>
              <a:ext cx="43501" cy="80951"/>
            </a:xfrm>
            <a:custGeom>
              <a:avLst/>
              <a:gdLst/>
              <a:ahLst/>
              <a:cxnLst/>
              <a:rect l="l" t="t" r="r" b="b"/>
              <a:pathLst>
                <a:path w="95885" h="178435">
                  <a:moveTo>
                    <a:pt x="0" y="0"/>
                  </a:moveTo>
                  <a:lnTo>
                    <a:pt x="0" y="178271"/>
                  </a:lnTo>
                  <a:lnTo>
                    <a:pt x="95875" y="89135"/>
                  </a:lnTo>
                  <a:lnTo>
                    <a:pt x="0" y="0"/>
                  </a:lnTo>
                  <a:close/>
                </a:path>
              </a:pathLst>
            </a:custGeom>
            <a:solidFill>
              <a:srgbClr val="91BE37"/>
            </a:solidFill>
          </p:spPr>
          <p:txBody>
            <a:bodyPr wrap="square" lIns="0" tIns="0" rIns="0" bIns="0" rtlCol="0"/>
            <a:lstStyle/>
            <a:p>
              <a:endParaRPr sz="817"/>
            </a:p>
          </p:txBody>
        </p:sp>
        <p:sp>
          <p:nvSpPr>
            <p:cNvPr id="62" name="object 62"/>
            <p:cNvSpPr/>
            <p:nvPr/>
          </p:nvSpPr>
          <p:spPr>
            <a:xfrm>
              <a:off x="2267582" y="4166601"/>
              <a:ext cx="116097" cy="0"/>
            </a:xfrm>
            <a:custGeom>
              <a:avLst/>
              <a:gdLst/>
              <a:ahLst/>
              <a:cxnLst/>
              <a:rect l="l" t="t" r="r" b="b"/>
              <a:pathLst>
                <a:path w="255904">
                  <a:moveTo>
                    <a:pt x="0" y="0"/>
                  </a:moveTo>
                  <a:lnTo>
                    <a:pt x="255286" y="0"/>
                  </a:lnTo>
                </a:path>
              </a:pathLst>
            </a:custGeom>
            <a:ln w="34915">
              <a:solidFill>
                <a:srgbClr val="91BE37"/>
              </a:solidFill>
              <a:prstDash val="dot"/>
            </a:ln>
          </p:spPr>
          <p:txBody>
            <a:bodyPr wrap="square" lIns="0" tIns="0" rIns="0" bIns="0" rtlCol="0"/>
            <a:lstStyle/>
            <a:p>
              <a:endParaRPr sz="817"/>
            </a:p>
          </p:txBody>
        </p:sp>
        <p:sp>
          <p:nvSpPr>
            <p:cNvPr id="63" name="object 63"/>
            <p:cNvSpPr/>
            <p:nvPr/>
          </p:nvSpPr>
          <p:spPr>
            <a:xfrm>
              <a:off x="2234489" y="4166601"/>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4" name="object 64"/>
            <p:cNvSpPr/>
            <p:nvPr/>
          </p:nvSpPr>
          <p:spPr>
            <a:xfrm>
              <a:off x="2399940" y="4166601"/>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5" name="object 65"/>
            <p:cNvSpPr/>
            <p:nvPr/>
          </p:nvSpPr>
          <p:spPr>
            <a:xfrm>
              <a:off x="1696672" y="2663382"/>
              <a:ext cx="690247" cy="0"/>
            </a:xfrm>
            <a:custGeom>
              <a:avLst/>
              <a:gdLst/>
              <a:ahLst/>
              <a:cxnLst/>
              <a:rect l="l" t="t" r="r" b="b"/>
              <a:pathLst>
                <a:path w="1521460">
                  <a:moveTo>
                    <a:pt x="0" y="0"/>
                  </a:moveTo>
                  <a:lnTo>
                    <a:pt x="1521019" y="0"/>
                  </a:lnTo>
                </a:path>
              </a:pathLst>
            </a:custGeom>
            <a:ln w="34915">
              <a:solidFill>
                <a:srgbClr val="91BE37"/>
              </a:solidFill>
              <a:prstDash val="dot"/>
            </a:ln>
          </p:spPr>
          <p:txBody>
            <a:bodyPr wrap="square" lIns="0" tIns="0" rIns="0" bIns="0" rtlCol="0"/>
            <a:lstStyle/>
            <a:p>
              <a:endParaRPr sz="817"/>
            </a:p>
          </p:txBody>
        </p:sp>
        <p:sp>
          <p:nvSpPr>
            <p:cNvPr id="66" name="object 66"/>
            <p:cNvSpPr/>
            <p:nvPr/>
          </p:nvSpPr>
          <p:spPr>
            <a:xfrm>
              <a:off x="1664573" y="2663382"/>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7" name="object 67"/>
            <p:cNvSpPr/>
            <p:nvPr/>
          </p:nvSpPr>
          <p:spPr>
            <a:xfrm>
              <a:off x="2402769" y="2663382"/>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68" name="object 68"/>
            <p:cNvSpPr/>
            <p:nvPr/>
          </p:nvSpPr>
          <p:spPr>
            <a:xfrm>
              <a:off x="2429854" y="2679359"/>
              <a:ext cx="0" cy="1454244"/>
            </a:xfrm>
            <a:custGeom>
              <a:avLst/>
              <a:gdLst/>
              <a:ahLst/>
              <a:cxnLst/>
              <a:rect l="l" t="t" r="r" b="b"/>
              <a:pathLst>
                <a:path h="3205479">
                  <a:moveTo>
                    <a:pt x="0" y="3205410"/>
                  </a:moveTo>
                  <a:lnTo>
                    <a:pt x="0" y="0"/>
                  </a:lnTo>
                </a:path>
              </a:pathLst>
            </a:custGeom>
            <a:ln w="34915">
              <a:solidFill>
                <a:srgbClr val="91BE37"/>
              </a:solidFill>
              <a:prstDash val="dot"/>
            </a:ln>
          </p:spPr>
          <p:txBody>
            <a:bodyPr wrap="square" lIns="0" tIns="0" rIns="0" bIns="0" rtlCol="0"/>
            <a:lstStyle/>
            <a:p>
              <a:endParaRPr sz="817"/>
            </a:p>
          </p:txBody>
        </p:sp>
        <p:sp>
          <p:nvSpPr>
            <p:cNvPr id="69" name="object 69"/>
            <p:cNvSpPr/>
            <p:nvPr/>
          </p:nvSpPr>
          <p:spPr>
            <a:xfrm>
              <a:off x="2429854" y="4165533"/>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70" name="object 70"/>
            <p:cNvSpPr/>
            <p:nvPr/>
          </p:nvSpPr>
          <p:spPr>
            <a:xfrm>
              <a:off x="2429854" y="2663379"/>
              <a:ext cx="0" cy="0"/>
            </a:xfrm>
            <a:custGeom>
              <a:avLst/>
              <a:gdLst/>
              <a:ahLst/>
              <a:cxnLst/>
              <a:rect l="l" t="t" r="r" b="b"/>
              <a:pathLst>
                <a:path>
                  <a:moveTo>
                    <a:pt x="0" y="0"/>
                  </a:moveTo>
                  <a:lnTo>
                    <a:pt x="0" y="0"/>
                  </a:lnTo>
                </a:path>
              </a:pathLst>
            </a:custGeom>
            <a:ln w="34915">
              <a:solidFill>
                <a:srgbClr val="91BE37"/>
              </a:solidFill>
            </a:ln>
          </p:spPr>
          <p:txBody>
            <a:bodyPr wrap="square" lIns="0" tIns="0" rIns="0" bIns="0" rtlCol="0"/>
            <a:lstStyle/>
            <a:p>
              <a:endParaRPr sz="817"/>
            </a:p>
          </p:txBody>
        </p:sp>
        <p:sp>
          <p:nvSpPr>
            <p:cNvPr id="33" name="object 33"/>
            <p:cNvSpPr txBox="1"/>
            <p:nvPr/>
          </p:nvSpPr>
          <p:spPr>
            <a:xfrm>
              <a:off x="1744616" y="4000371"/>
              <a:ext cx="323482" cy="250982"/>
            </a:xfrm>
            <a:prstGeom prst="rect">
              <a:avLst/>
            </a:prstGeom>
          </p:spPr>
          <p:txBody>
            <a:bodyPr vert="horz" wrap="square" lIns="0" tIns="5473" rIns="0" bIns="0" rtlCol="0">
              <a:spAutoFit/>
            </a:bodyPr>
            <a:lstStyle/>
            <a:p>
              <a:pPr algn="ctr">
                <a:spcBef>
                  <a:spcPts val="43"/>
                </a:spcBef>
              </a:pPr>
              <a:r>
                <a:rPr sz="1600" spc="-98" dirty="0">
                  <a:solidFill>
                    <a:srgbClr val="58595B"/>
                  </a:solidFill>
                  <a:latin typeface="Trebuchet MS"/>
                  <a:cs typeface="Trebuchet MS"/>
                </a:rPr>
                <a:t>1</a:t>
              </a:r>
              <a:endParaRPr sz="1600" dirty="0">
                <a:latin typeface="Trebuchet MS"/>
                <a:cs typeface="Trebuchet MS"/>
              </a:endParaRPr>
            </a:p>
            <a:p>
              <a:pPr algn="ctr"/>
              <a:r>
                <a:rPr sz="1000" spc="27" dirty="0">
                  <a:solidFill>
                    <a:srgbClr val="58595B"/>
                  </a:solidFill>
                  <a:latin typeface="Trebuchet MS"/>
                  <a:cs typeface="Trebuchet MS"/>
                </a:rPr>
                <a:t>OPTIONAL</a:t>
              </a:r>
              <a:endParaRPr sz="1000" dirty="0">
                <a:latin typeface="Trebuchet MS"/>
                <a:cs typeface="Trebuchet MS"/>
              </a:endParaRPr>
            </a:p>
            <a:p>
              <a:pPr algn="ctr"/>
              <a:r>
                <a:rPr sz="1000" spc="14" dirty="0">
                  <a:solidFill>
                    <a:srgbClr val="58595B"/>
                  </a:solidFill>
                  <a:latin typeface="Trebuchet MS"/>
                  <a:cs typeface="Trebuchet MS"/>
                </a:rPr>
                <a:t>INTERNSHIP</a:t>
              </a:r>
              <a:endParaRPr sz="1000" dirty="0">
                <a:latin typeface="Trebuchet MS"/>
                <a:cs typeface="Trebuchet MS"/>
              </a:endParaRPr>
            </a:p>
          </p:txBody>
        </p:sp>
      </p:grpSp>
      <p:sp>
        <p:nvSpPr>
          <p:cNvPr id="84" name="object 4"/>
          <p:cNvSpPr/>
          <p:nvPr/>
        </p:nvSpPr>
        <p:spPr>
          <a:xfrm>
            <a:off x="0" y="0"/>
            <a:ext cx="9166034" cy="2065509"/>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87" name="object 13"/>
          <p:cNvSpPr txBox="1"/>
          <p:nvPr/>
        </p:nvSpPr>
        <p:spPr>
          <a:xfrm>
            <a:off x="152400" y="838200"/>
            <a:ext cx="8773924" cy="1095860"/>
          </a:xfrm>
          <a:prstGeom prst="rect">
            <a:avLst/>
          </a:prstGeom>
        </p:spPr>
        <p:txBody>
          <a:bodyPr vert="horz" wrap="square" lIns="0" tIns="5762" rIns="0" bIns="0" rtlCol="0">
            <a:spAutoFit/>
          </a:bodyPr>
          <a:lstStyle/>
          <a:p>
            <a:pPr marL="5762">
              <a:spcBef>
                <a:spcPts val="82"/>
              </a:spcBef>
            </a:pPr>
            <a:r>
              <a:rPr lang="pt-BR" sz="1400" spc="7" dirty="0">
                <a:solidFill>
                  <a:srgbClr val="FFFFFF"/>
                </a:solidFill>
                <a:latin typeface="Trebuchet MS"/>
                <a:cs typeface="Trebuchet MS"/>
              </a:rPr>
              <a:t>A Camosun oferece uma ampla gama de credenciais para ajudar a prepará-lo para sua carreira.</a:t>
            </a:r>
          </a:p>
          <a:p>
            <a:pPr marL="5762">
              <a:spcBef>
                <a:spcPts val="82"/>
              </a:spcBef>
            </a:pPr>
            <a:r>
              <a:rPr lang="pt-BR" sz="1400" spc="7" dirty="0">
                <a:solidFill>
                  <a:srgbClr val="FFFFFF"/>
                </a:solidFill>
                <a:latin typeface="Trebuchet MS"/>
                <a:cs typeface="Trebuchet MS"/>
              </a:rPr>
              <a:t>Nossos instrutores são profissionais do setor que entendem quais habilidades os graduados precisarão na força de trabalho. Explore nossos programas nas áreas de artes e ciência, negócios, engenharia e tecnologia, educação esportiva e de exercícios e serviços de saúde e humanos para encontrar o que é certo para você.</a:t>
            </a:r>
            <a:endParaRPr lang="en-US" sz="1400" dirty="0">
              <a:latin typeface="Trebuchet MS"/>
              <a:cs typeface="Trebuchet MS"/>
            </a:endParaRPr>
          </a:p>
        </p:txBody>
      </p:sp>
      <p:sp>
        <p:nvSpPr>
          <p:cNvPr id="71" name="Title 70">
            <a:extLst>
              <a:ext uri="{FF2B5EF4-FFF2-40B4-BE49-F238E27FC236}">
                <a16:creationId xmlns:a16="http://schemas.microsoft.com/office/drawing/2014/main" id="{DFCC98DC-468D-CC4A-A2E9-95470EC3977E}"/>
              </a:ext>
            </a:extLst>
          </p:cNvPr>
          <p:cNvSpPr>
            <a:spLocks noGrp="1"/>
          </p:cNvSpPr>
          <p:nvPr>
            <p:ph type="title" idx="4294967295"/>
          </p:nvPr>
        </p:nvSpPr>
        <p:spPr>
          <a:xfrm>
            <a:off x="0" y="152400"/>
            <a:ext cx="7962900" cy="609600"/>
          </a:xfrm>
          <a:prstGeom prst="rect">
            <a:avLst/>
          </a:prstGeom>
        </p:spPr>
        <p:txBody>
          <a:bodyPr/>
          <a:lstStyle/>
          <a:p>
            <a:r>
              <a:rPr lang="en-US" dirty="0" err="1"/>
              <a:t>Credenciais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723282" y="4981503"/>
            <a:ext cx="4321" cy="155565"/>
          </a:xfrm>
          <a:custGeom>
            <a:avLst/>
            <a:gdLst/>
            <a:ahLst/>
            <a:cxnLst/>
            <a:rect l="l" t="t" r="r" b="b"/>
            <a:pathLst>
              <a:path w="9525" h="342900">
                <a:moveTo>
                  <a:pt x="0" y="342899"/>
                </a:moveTo>
                <a:lnTo>
                  <a:pt x="9144" y="342899"/>
                </a:lnTo>
                <a:lnTo>
                  <a:pt x="9144" y="0"/>
                </a:lnTo>
                <a:lnTo>
                  <a:pt x="0" y="0"/>
                </a:lnTo>
                <a:lnTo>
                  <a:pt x="0" y="342899"/>
                </a:lnTo>
                <a:close/>
              </a:path>
            </a:pathLst>
          </a:custGeom>
          <a:solidFill>
            <a:srgbClr val="91BE37"/>
          </a:solidFill>
        </p:spPr>
        <p:txBody>
          <a:bodyPr wrap="square" lIns="0" tIns="0" rIns="0" bIns="0" rtlCol="0"/>
          <a:lstStyle/>
          <a:p>
            <a:endParaRPr sz="817"/>
          </a:p>
        </p:txBody>
      </p:sp>
      <p:sp>
        <p:nvSpPr>
          <p:cNvPr id="3" name="object 3"/>
          <p:cNvSpPr txBox="1"/>
          <p:nvPr/>
        </p:nvSpPr>
        <p:spPr>
          <a:xfrm>
            <a:off x="8762694" y="5041307"/>
            <a:ext cx="292116" cy="38472"/>
          </a:xfrm>
          <a:prstGeom prst="rect">
            <a:avLst/>
          </a:prstGeom>
        </p:spPr>
        <p:txBody>
          <a:bodyPr vert="horz" wrap="square" lIns="0" tIns="0" rIns="0" bIns="0" rtlCol="0">
            <a:spAutoFit/>
          </a:bodyPr>
          <a:lstStyle/>
          <a:p>
            <a:pPr>
              <a:lnSpc>
                <a:spcPts val="270"/>
              </a:lnSpc>
            </a:pPr>
            <a:r>
              <a:rPr sz="272" b="1" spc="-11" dirty="0">
                <a:solidFill>
                  <a:srgbClr val="FFFFFF"/>
                </a:solidFill>
                <a:latin typeface="Arial"/>
                <a:cs typeface="Arial"/>
              </a:rPr>
              <a:t>C </a:t>
            </a:r>
            <a:r>
              <a:rPr sz="272" b="1" spc="30" dirty="0">
                <a:solidFill>
                  <a:srgbClr val="FFFFFF"/>
                </a:solidFill>
                <a:latin typeface="Arial"/>
                <a:cs typeface="Arial"/>
              </a:rPr>
              <a:t>AMOSUN</a:t>
            </a:r>
            <a:r>
              <a:rPr sz="272" b="1" spc="134" dirty="0">
                <a:solidFill>
                  <a:srgbClr val="FFFFFF"/>
                </a:solidFill>
                <a:latin typeface="Arial"/>
                <a:cs typeface="Arial"/>
              </a:rPr>
              <a:t> </a:t>
            </a:r>
            <a:r>
              <a:rPr sz="272" b="1" spc="-20" dirty="0">
                <a:solidFill>
                  <a:srgbClr val="FFFFFF"/>
                </a:solidFill>
                <a:latin typeface="Arial"/>
                <a:cs typeface="Arial"/>
              </a:rPr>
              <a:t>11</a:t>
            </a:r>
            <a:r>
              <a:rPr sz="272" b="1" spc="-36" dirty="0">
                <a:solidFill>
                  <a:srgbClr val="FFFFFF"/>
                </a:solidFill>
                <a:latin typeface="Arial"/>
                <a:cs typeface="Arial"/>
              </a:rPr>
              <a:t> </a:t>
            </a:r>
            <a:endParaRPr sz="272">
              <a:latin typeface="Arial"/>
              <a:cs typeface="Arial"/>
            </a:endParaRPr>
          </a:p>
        </p:txBody>
      </p:sp>
      <p:sp>
        <p:nvSpPr>
          <p:cNvPr id="73" name="object 73"/>
          <p:cNvSpPr/>
          <p:nvPr/>
        </p:nvSpPr>
        <p:spPr>
          <a:xfrm>
            <a:off x="11643" y="3078309"/>
            <a:ext cx="9120717" cy="422959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74" name="object 74"/>
          <p:cNvSpPr/>
          <p:nvPr/>
        </p:nvSpPr>
        <p:spPr>
          <a:xfrm>
            <a:off x="8727429" y="4981503"/>
            <a:ext cx="410806" cy="155565"/>
          </a:xfrm>
          <a:custGeom>
            <a:avLst/>
            <a:gdLst/>
            <a:ahLst/>
            <a:cxnLst/>
            <a:rect l="l" t="t" r="r" b="b"/>
            <a:pathLst>
              <a:path w="905509" h="342900">
                <a:moveTo>
                  <a:pt x="-12128" y="342973"/>
                </a:moveTo>
                <a:lnTo>
                  <a:pt x="892555" y="342973"/>
                </a:lnTo>
                <a:lnTo>
                  <a:pt x="892555" y="289"/>
                </a:lnTo>
                <a:lnTo>
                  <a:pt x="-12128" y="289"/>
                </a:lnTo>
                <a:lnTo>
                  <a:pt x="-12128" y="342973"/>
                </a:lnTo>
                <a:close/>
              </a:path>
            </a:pathLst>
          </a:custGeom>
          <a:solidFill>
            <a:srgbClr val="91BE37"/>
          </a:solidFill>
        </p:spPr>
        <p:txBody>
          <a:bodyPr wrap="square" lIns="0" tIns="0" rIns="0" bIns="0" rtlCol="0"/>
          <a:lstStyle/>
          <a:p>
            <a:endParaRPr sz="817"/>
          </a:p>
        </p:txBody>
      </p:sp>
      <p:sp>
        <p:nvSpPr>
          <p:cNvPr id="75" name="object 75"/>
          <p:cNvSpPr txBox="1"/>
          <p:nvPr/>
        </p:nvSpPr>
        <p:spPr>
          <a:xfrm>
            <a:off x="8756932" y="5028292"/>
            <a:ext cx="303640"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a:t>
            </a:r>
            <a:r>
              <a:rPr sz="272" b="1" spc="32" dirty="0">
                <a:solidFill>
                  <a:srgbClr val="FFFFFF"/>
                </a:solidFill>
                <a:latin typeface="Arial"/>
                <a:cs typeface="Arial"/>
              </a:rPr>
              <a:t> </a:t>
            </a:r>
            <a:r>
              <a:rPr sz="272" b="1" spc="-20" dirty="0">
                <a:solidFill>
                  <a:srgbClr val="FFFFFF"/>
                </a:solidFill>
                <a:latin typeface="Arial"/>
                <a:cs typeface="Arial"/>
              </a:rPr>
              <a:t>11</a:t>
            </a:r>
            <a:r>
              <a:rPr sz="272" b="1" spc="-36" dirty="0">
                <a:solidFill>
                  <a:srgbClr val="FFFFFF"/>
                </a:solidFill>
                <a:latin typeface="Arial"/>
                <a:cs typeface="Arial"/>
              </a:rPr>
              <a:t> </a:t>
            </a:r>
            <a:endParaRPr sz="272">
              <a:latin typeface="Arial"/>
              <a:cs typeface="Arial"/>
            </a:endParaRPr>
          </a:p>
        </p:txBody>
      </p:sp>
      <p:sp>
        <p:nvSpPr>
          <p:cNvPr id="77" name="object 77"/>
          <p:cNvSpPr txBox="1"/>
          <p:nvPr/>
        </p:nvSpPr>
        <p:spPr>
          <a:xfrm>
            <a:off x="188976" y="2133780"/>
            <a:ext cx="1792224" cy="252040"/>
          </a:xfrm>
          <a:prstGeom prst="rect">
            <a:avLst/>
          </a:prstGeom>
        </p:spPr>
        <p:txBody>
          <a:bodyPr vert="horz" wrap="square" lIns="0" tIns="5762" rIns="0" bIns="0" rtlCol="0">
            <a:spAutoFit/>
          </a:bodyPr>
          <a:lstStyle/>
          <a:p>
            <a:pPr indent="4763">
              <a:spcBef>
                <a:spcPts val="46"/>
              </a:spcBef>
              <a:buFont typeface="Arial" panose="020B0604020202020204" pitchFamily="34" charset="0"/>
              <a:buChar char="•"/>
            </a:pPr>
            <a:r>
              <a:rPr lang="en-CA" sz="1600" spc="10" dirty="0">
                <a:solidFill>
                  <a:srgbClr val="6D6E71"/>
                </a:solidFill>
                <a:latin typeface="Trebuchet MS"/>
                <a:cs typeface="Trebuchet MS"/>
              </a:rPr>
              <a:t> </a:t>
            </a:r>
            <a:r>
              <a:rPr sz="1600" spc="10" dirty="0">
                <a:solidFill>
                  <a:srgbClr val="6D6E71"/>
                </a:solidFill>
                <a:latin typeface="Trebuchet MS"/>
                <a:cs typeface="Trebuchet MS"/>
              </a:rPr>
              <a:t>ARTS </a:t>
            </a:r>
            <a:r>
              <a:rPr sz="1600" spc="-10" dirty="0">
                <a:solidFill>
                  <a:srgbClr val="6D6E71"/>
                </a:solidFill>
                <a:latin typeface="Trebuchet MS"/>
                <a:cs typeface="Trebuchet MS"/>
              </a:rPr>
              <a:t>&amp;</a:t>
            </a:r>
            <a:r>
              <a:rPr sz="1600" spc="-77" dirty="0">
                <a:solidFill>
                  <a:srgbClr val="6D6E71"/>
                </a:solidFill>
                <a:latin typeface="Trebuchet MS"/>
                <a:cs typeface="Trebuchet MS"/>
              </a:rPr>
              <a:t> </a:t>
            </a:r>
            <a:r>
              <a:rPr sz="1600" spc="27" dirty="0">
                <a:solidFill>
                  <a:srgbClr val="6D6E71"/>
                </a:solidFill>
                <a:latin typeface="Trebuchet MS"/>
                <a:cs typeface="Trebuchet MS"/>
              </a:rPr>
              <a:t>SCIENCE</a:t>
            </a:r>
            <a:endParaRPr sz="1600" dirty="0">
              <a:latin typeface="Trebuchet MS"/>
              <a:cs typeface="Trebuchet MS"/>
            </a:endParaRPr>
          </a:p>
        </p:txBody>
      </p:sp>
      <p:sp>
        <p:nvSpPr>
          <p:cNvPr id="78" name="object 78"/>
          <p:cNvSpPr txBox="1"/>
          <p:nvPr/>
        </p:nvSpPr>
        <p:spPr>
          <a:xfrm>
            <a:off x="152400" y="2496680"/>
            <a:ext cx="1385574" cy="252040"/>
          </a:xfrm>
          <a:prstGeom prst="rect">
            <a:avLst/>
          </a:prstGeom>
        </p:spPr>
        <p:txBody>
          <a:bodyPr vert="horz" wrap="square" lIns="0" tIns="5762" rIns="0" bIns="0" rtlCol="0">
            <a:spAutoFit/>
          </a:bodyPr>
          <a:lstStyle/>
          <a:p>
            <a:pPr marL="78070" indent="-72308">
              <a:spcBef>
                <a:spcPts val="46"/>
              </a:spcBef>
              <a:buChar char="•"/>
              <a:tabLst>
                <a:tab pos="78358" algn="l"/>
              </a:tabLst>
            </a:pPr>
            <a:r>
              <a:rPr lang="en-CA" sz="1600" spc="23" dirty="0">
                <a:solidFill>
                  <a:srgbClr val="6D6E71"/>
                </a:solidFill>
                <a:latin typeface="Trebuchet MS"/>
                <a:cs typeface="Trebuchet MS"/>
              </a:rPr>
              <a:t> </a:t>
            </a:r>
            <a:r>
              <a:rPr sz="1600" spc="23" dirty="0">
                <a:solidFill>
                  <a:srgbClr val="6D6E71"/>
                </a:solidFill>
                <a:latin typeface="Trebuchet MS"/>
                <a:cs typeface="Trebuchet MS"/>
              </a:rPr>
              <a:t>B</a:t>
            </a:r>
            <a:r>
              <a:rPr sz="1600" spc="18" dirty="0">
                <a:solidFill>
                  <a:srgbClr val="6D6E71"/>
                </a:solidFill>
                <a:latin typeface="Trebuchet MS"/>
                <a:cs typeface="Trebuchet MS"/>
              </a:rPr>
              <a:t>U</a:t>
            </a:r>
            <a:r>
              <a:rPr sz="1600" spc="39" dirty="0">
                <a:solidFill>
                  <a:srgbClr val="6D6E71"/>
                </a:solidFill>
                <a:latin typeface="Trebuchet MS"/>
                <a:cs typeface="Trebuchet MS"/>
              </a:rPr>
              <a:t>S</a:t>
            </a:r>
            <a:r>
              <a:rPr sz="1600" spc="2" dirty="0">
                <a:solidFill>
                  <a:srgbClr val="6D6E71"/>
                </a:solidFill>
                <a:latin typeface="Trebuchet MS"/>
                <a:cs typeface="Trebuchet MS"/>
              </a:rPr>
              <a:t>I</a:t>
            </a:r>
            <a:r>
              <a:rPr sz="1600" spc="62" dirty="0">
                <a:solidFill>
                  <a:srgbClr val="6D6E71"/>
                </a:solidFill>
                <a:latin typeface="Trebuchet MS"/>
                <a:cs typeface="Trebuchet MS"/>
              </a:rPr>
              <a:t>N</a:t>
            </a:r>
            <a:r>
              <a:rPr sz="1600" spc="11" dirty="0">
                <a:solidFill>
                  <a:srgbClr val="6D6E71"/>
                </a:solidFill>
                <a:latin typeface="Trebuchet MS"/>
                <a:cs typeface="Trebuchet MS"/>
              </a:rPr>
              <a:t>E</a:t>
            </a:r>
            <a:r>
              <a:rPr sz="1600" spc="36" dirty="0">
                <a:solidFill>
                  <a:srgbClr val="6D6E71"/>
                </a:solidFill>
                <a:latin typeface="Trebuchet MS"/>
                <a:cs typeface="Trebuchet MS"/>
              </a:rPr>
              <a:t>S</a:t>
            </a:r>
            <a:r>
              <a:rPr sz="1600" spc="23" dirty="0">
                <a:solidFill>
                  <a:srgbClr val="6D6E71"/>
                </a:solidFill>
                <a:latin typeface="Trebuchet MS"/>
                <a:cs typeface="Trebuchet MS"/>
              </a:rPr>
              <a:t>S</a:t>
            </a:r>
            <a:endParaRPr sz="1600" dirty="0">
              <a:latin typeface="Trebuchet MS"/>
              <a:cs typeface="Trebuchet MS"/>
            </a:endParaRPr>
          </a:p>
        </p:txBody>
      </p:sp>
      <p:sp>
        <p:nvSpPr>
          <p:cNvPr id="79" name="object 79"/>
          <p:cNvSpPr txBox="1"/>
          <p:nvPr/>
        </p:nvSpPr>
        <p:spPr>
          <a:xfrm>
            <a:off x="2322576" y="2140054"/>
            <a:ext cx="3673543" cy="252040"/>
          </a:xfrm>
          <a:prstGeom prst="rect">
            <a:avLst/>
          </a:prstGeom>
        </p:spPr>
        <p:txBody>
          <a:bodyPr vert="horz" wrap="square" lIns="0" tIns="5762" rIns="0" bIns="0" rtlCol="0">
            <a:spAutoFit/>
          </a:bodyPr>
          <a:lstStyle/>
          <a:p>
            <a:pPr marL="78070" indent="-72308">
              <a:spcBef>
                <a:spcPts val="46"/>
              </a:spcBef>
              <a:buChar char="•"/>
              <a:tabLst>
                <a:tab pos="78358" algn="l"/>
              </a:tabLst>
            </a:pPr>
            <a:r>
              <a:rPr lang="en-CA" sz="1600" spc="27" dirty="0">
                <a:solidFill>
                  <a:srgbClr val="6D6E71"/>
                </a:solidFill>
                <a:latin typeface="Trebuchet MS"/>
                <a:cs typeface="Trebuchet MS"/>
              </a:rPr>
              <a:t> </a:t>
            </a:r>
            <a:r>
              <a:rPr sz="1600" spc="27" dirty="0">
                <a:solidFill>
                  <a:srgbClr val="6D6E71"/>
                </a:solidFill>
                <a:latin typeface="Trebuchet MS"/>
                <a:cs typeface="Trebuchet MS"/>
              </a:rPr>
              <a:t>ENGINEERING </a:t>
            </a:r>
            <a:r>
              <a:rPr sz="1600" spc="-10" dirty="0">
                <a:solidFill>
                  <a:srgbClr val="6D6E71"/>
                </a:solidFill>
                <a:latin typeface="Trebuchet MS"/>
                <a:cs typeface="Trebuchet MS"/>
              </a:rPr>
              <a:t>&amp;</a:t>
            </a:r>
            <a:r>
              <a:rPr sz="1600" spc="-84" dirty="0">
                <a:solidFill>
                  <a:srgbClr val="6D6E71"/>
                </a:solidFill>
                <a:latin typeface="Trebuchet MS"/>
                <a:cs typeface="Trebuchet MS"/>
              </a:rPr>
              <a:t> </a:t>
            </a:r>
            <a:r>
              <a:rPr sz="1600" spc="25" dirty="0">
                <a:solidFill>
                  <a:srgbClr val="6D6E71"/>
                </a:solidFill>
                <a:latin typeface="Trebuchet MS"/>
                <a:cs typeface="Trebuchet MS"/>
              </a:rPr>
              <a:t>TECHNOLOGY</a:t>
            </a:r>
            <a:endParaRPr sz="1600" dirty="0">
              <a:latin typeface="Trebuchet MS"/>
              <a:cs typeface="Trebuchet MS"/>
            </a:endParaRPr>
          </a:p>
        </p:txBody>
      </p:sp>
      <p:sp>
        <p:nvSpPr>
          <p:cNvPr id="80" name="object 80"/>
          <p:cNvSpPr txBox="1"/>
          <p:nvPr/>
        </p:nvSpPr>
        <p:spPr>
          <a:xfrm>
            <a:off x="2322576" y="2504134"/>
            <a:ext cx="3377697" cy="252040"/>
          </a:xfrm>
          <a:prstGeom prst="rect">
            <a:avLst/>
          </a:prstGeom>
        </p:spPr>
        <p:txBody>
          <a:bodyPr vert="horz" wrap="square" lIns="0" tIns="5762" rIns="0" bIns="0" rtlCol="0">
            <a:spAutoFit/>
          </a:bodyPr>
          <a:lstStyle/>
          <a:p>
            <a:pPr marL="78070" indent="-72308">
              <a:spcBef>
                <a:spcPts val="46"/>
              </a:spcBef>
              <a:buChar char="•"/>
              <a:tabLst>
                <a:tab pos="78358" algn="l"/>
              </a:tabLst>
            </a:pPr>
            <a:r>
              <a:rPr lang="en-CA" sz="1600" spc="10" dirty="0">
                <a:solidFill>
                  <a:srgbClr val="6D6E71"/>
                </a:solidFill>
                <a:latin typeface="Trebuchet MS"/>
                <a:cs typeface="Trebuchet MS"/>
              </a:rPr>
              <a:t> </a:t>
            </a:r>
            <a:r>
              <a:rPr sz="1600" spc="10" dirty="0">
                <a:solidFill>
                  <a:srgbClr val="6D6E71"/>
                </a:solidFill>
                <a:latin typeface="Trebuchet MS"/>
                <a:cs typeface="Trebuchet MS"/>
              </a:rPr>
              <a:t>HEALTH </a:t>
            </a:r>
            <a:r>
              <a:rPr sz="1600" spc="-10" dirty="0">
                <a:solidFill>
                  <a:srgbClr val="6D6E71"/>
                </a:solidFill>
                <a:latin typeface="Trebuchet MS"/>
                <a:cs typeface="Trebuchet MS"/>
              </a:rPr>
              <a:t>&amp; </a:t>
            </a:r>
            <a:r>
              <a:rPr sz="1600" spc="48" dirty="0">
                <a:solidFill>
                  <a:srgbClr val="6D6E71"/>
                </a:solidFill>
                <a:latin typeface="Trebuchet MS"/>
                <a:cs typeface="Trebuchet MS"/>
              </a:rPr>
              <a:t>HUMAN</a:t>
            </a:r>
            <a:r>
              <a:rPr sz="1600" spc="-86" dirty="0">
                <a:solidFill>
                  <a:srgbClr val="6D6E71"/>
                </a:solidFill>
                <a:latin typeface="Trebuchet MS"/>
                <a:cs typeface="Trebuchet MS"/>
              </a:rPr>
              <a:t> </a:t>
            </a:r>
            <a:r>
              <a:rPr sz="1600" spc="18" dirty="0">
                <a:solidFill>
                  <a:srgbClr val="6D6E71"/>
                </a:solidFill>
                <a:latin typeface="Trebuchet MS"/>
                <a:cs typeface="Trebuchet MS"/>
              </a:rPr>
              <a:t>SERVICES</a:t>
            </a:r>
            <a:endParaRPr sz="1600" dirty="0">
              <a:latin typeface="Trebuchet MS"/>
              <a:cs typeface="Trebuchet MS"/>
            </a:endParaRPr>
          </a:p>
        </p:txBody>
      </p:sp>
      <p:sp>
        <p:nvSpPr>
          <p:cNvPr id="81" name="object 81"/>
          <p:cNvSpPr txBox="1"/>
          <p:nvPr/>
        </p:nvSpPr>
        <p:spPr>
          <a:xfrm>
            <a:off x="5827776" y="2133600"/>
            <a:ext cx="3673543" cy="252040"/>
          </a:xfrm>
          <a:prstGeom prst="rect">
            <a:avLst/>
          </a:prstGeom>
        </p:spPr>
        <p:txBody>
          <a:bodyPr vert="horz" wrap="square" lIns="0" tIns="5762" rIns="0" bIns="0" rtlCol="0">
            <a:spAutoFit/>
          </a:bodyPr>
          <a:lstStyle/>
          <a:p>
            <a:pPr marL="78070" indent="-72308">
              <a:spcBef>
                <a:spcPts val="46"/>
              </a:spcBef>
              <a:buChar char="•"/>
              <a:tabLst>
                <a:tab pos="78358" algn="l"/>
              </a:tabLst>
            </a:pPr>
            <a:r>
              <a:rPr lang="en-CA" sz="1600" spc="14" dirty="0">
                <a:solidFill>
                  <a:srgbClr val="6D6E71"/>
                </a:solidFill>
                <a:latin typeface="Trebuchet MS"/>
                <a:cs typeface="Trebuchet MS"/>
              </a:rPr>
              <a:t> </a:t>
            </a:r>
            <a:r>
              <a:rPr sz="1600" spc="14" dirty="0">
                <a:solidFill>
                  <a:srgbClr val="6D6E71"/>
                </a:solidFill>
                <a:latin typeface="Trebuchet MS"/>
                <a:cs typeface="Trebuchet MS"/>
              </a:rPr>
              <a:t>SPORT </a:t>
            </a:r>
            <a:r>
              <a:rPr sz="1600" spc="-10" dirty="0">
                <a:solidFill>
                  <a:srgbClr val="6D6E71"/>
                </a:solidFill>
                <a:latin typeface="Trebuchet MS"/>
                <a:cs typeface="Trebuchet MS"/>
              </a:rPr>
              <a:t>&amp; </a:t>
            </a:r>
            <a:r>
              <a:rPr sz="1600" spc="16" dirty="0">
                <a:solidFill>
                  <a:srgbClr val="6D6E71"/>
                </a:solidFill>
                <a:latin typeface="Trebuchet MS"/>
                <a:cs typeface="Trebuchet MS"/>
              </a:rPr>
              <a:t>EXERCISE</a:t>
            </a:r>
            <a:r>
              <a:rPr sz="1600" spc="-82" dirty="0">
                <a:solidFill>
                  <a:srgbClr val="6D6E71"/>
                </a:solidFill>
                <a:latin typeface="Trebuchet MS"/>
                <a:cs typeface="Trebuchet MS"/>
              </a:rPr>
              <a:t> </a:t>
            </a:r>
            <a:r>
              <a:rPr sz="1600" spc="25" dirty="0">
                <a:solidFill>
                  <a:srgbClr val="6D6E71"/>
                </a:solidFill>
                <a:latin typeface="Trebuchet MS"/>
                <a:cs typeface="Trebuchet MS"/>
              </a:rPr>
              <a:t>EDUCATION</a:t>
            </a:r>
            <a:endParaRPr sz="1600" dirty="0">
              <a:latin typeface="Trebuchet MS"/>
              <a:cs typeface="Trebuchet MS"/>
            </a:endParaRPr>
          </a:p>
        </p:txBody>
      </p:sp>
      <p:sp>
        <p:nvSpPr>
          <p:cNvPr id="85" name="object 4"/>
          <p:cNvSpPr/>
          <p:nvPr/>
        </p:nvSpPr>
        <p:spPr>
          <a:xfrm>
            <a:off x="0" y="0"/>
            <a:ext cx="9166034" cy="1963279"/>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86" name="object 13"/>
          <p:cNvSpPr txBox="1"/>
          <p:nvPr/>
        </p:nvSpPr>
        <p:spPr>
          <a:xfrm>
            <a:off x="152400" y="884070"/>
            <a:ext cx="8773924" cy="890419"/>
          </a:xfrm>
          <a:prstGeom prst="rect">
            <a:avLst/>
          </a:prstGeom>
        </p:spPr>
        <p:txBody>
          <a:bodyPr vert="horz" wrap="square" lIns="0" tIns="5762" rIns="0" bIns="0" rtlCol="0">
            <a:spAutoFit/>
          </a:bodyPr>
          <a:lstStyle/>
          <a:p>
            <a:pPr marL="5762" marR="94490">
              <a:lnSpc>
                <a:spcPct val="106000"/>
              </a:lnSpc>
              <a:spcBef>
                <a:spcPts val="46"/>
              </a:spcBef>
            </a:pPr>
            <a:r>
              <a:rPr lang="pt-BR" sz="1100" spc="-10" dirty="0">
                <a:solidFill>
                  <a:srgbClr val="FFFFFF"/>
                </a:solidFill>
                <a:latin typeface="Trebuchet MS"/>
                <a:cs typeface="Trebuchet MS"/>
              </a:rPr>
              <a:t>No Camosun College, acreditamos firmemente em "aprender fazendo". Por meio de turmas pequenas, laboratórios interativos e aprendizado baseado em projetos, simulamos a experiência de trabalho do mundo real na sala de aula e facilitamos o desenvolvimento de habilidades práticas que o valor do empregador. Desenvolvemos e refinamos nosso currículo por meio de nossas conexões com a indústria, o governo, a comunidade e o setor sem fins lucrativos: isso ajuda a garantir que nossos resultados de aprendizado correspondam às necessidades do mercado de trabalho e que nossos alunos estejam preparados para ter sucesso no local de trabalho.</a:t>
            </a:r>
            <a:endParaRPr lang="en-US" sz="1100" dirty="0">
              <a:latin typeface="Trebuchet MS"/>
              <a:cs typeface="Trebuchet MS"/>
            </a:endParaRPr>
          </a:p>
        </p:txBody>
      </p:sp>
      <p:sp>
        <p:nvSpPr>
          <p:cNvPr id="4" name="Title 3">
            <a:extLst>
              <a:ext uri="{FF2B5EF4-FFF2-40B4-BE49-F238E27FC236}">
                <a16:creationId xmlns:a16="http://schemas.microsoft.com/office/drawing/2014/main" id="{68FCEF05-B9FE-4942-8A31-82FBD477FFC2}"/>
              </a:ext>
            </a:extLst>
          </p:cNvPr>
          <p:cNvSpPr>
            <a:spLocks noGrp="1"/>
          </p:cNvSpPr>
          <p:nvPr>
            <p:ph type="title" idx="4294967295"/>
          </p:nvPr>
        </p:nvSpPr>
        <p:spPr>
          <a:xfrm>
            <a:off x="0" y="152400"/>
            <a:ext cx="7962900" cy="609600"/>
          </a:xfrm>
          <a:prstGeom prst="rect">
            <a:avLst/>
          </a:prstGeom>
        </p:spPr>
        <p:txBody>
          <a:bodyPr/>
          <a:lstStyle/>
          <a:p>
            <a:r>
              <a:rPr lang="en-US" dirty="0" err="1"/>
              <a:t>Aprendizagem</a:t>
            </a:r>
            <a:r>
              <a:rPr lang="en-US" dirty="0"/>
              <a:t> </a:t>
            </a:r>
            <a:r>
              <a:rPr lang="en-US" dirty="0" err="1"/>
              <a:t>Aplicada</a:t>
            </a:r>
            <a:endParaRPr lang="en-US" dirty="0"/>
          </a:p>
        </p:txBody>
      </p:sp>
    </p:spTree>
    <p:extLst>
      <p:ext uri="{BB962C8B-B14F-4D97-AF65-F5344CB8AC3E}">
        <p14:creationId xmlns:p14="http://schemas.microsoft.com/office/powerpoint/2010/main" val="1649887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a:extLst>
              <a:ext uri="{FF2B5EF4-FFF2-40B4-BE49-F238E27FC236}">
                <a16:creationId xmlns:a16="http://schemas.microsoft.com/office/drawing/2014/main" id="{E9F10BB0-0EBA-485F-A9F3-AC8CDAD1463A}"/>
              </a:ext>
            </a:extLst>
          </p:cNvPr>
          <p:cNvSpPr/>
          <p:nvPr/>
        </p:nvSpPr>
        <p:spPr>
          <a:xfrm>
            <a:off x="0" y="1"/>
            <a:ext cx="9166034" cy="1801286"/>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5" name="object 5"/>
          <p:cNvSpPr/>
          <p:nvPr/>
        </p:nvSpPr>
        <p:spPr>
          <a:xfrm>
            <a:off x="220794" y="1828800"/>
            <a:ext cx="8660111" cy="71135"/>
          </a:xfrm>
          <a:custGeom>
            <a:avLst/>
            <a:gdLst/>
            <a:ahLst/>
            <a:cxnLst/>
            <a:rect l="l" t="t" r="r" b="b"/>
            <a:pathLst>
              <a:path w="8098155">
                <a:moveTo>
                  <a:pt x="0" y="0"/>
                </a:moveTo>
                <a:lnTo>
                  <a:pt x="8097662" y="0"/>
                </a:lnTo>
              </a:path>
            </a:pathLst>
          </a:custGeom>
          <a:ln w="25383">
            <a:solidFill>
              <a:srgbClr val="91BE37"/>
            </a:solidFill>
            <a:prstDash val="dot"/>
          </a:ln>
        </p:spPr>
        <p:txBody>
          <a:bodyPr wrap="square" lIns="0" tIns="0" rIns="0" bIns="0" rtlCol="0"/>
          <a:lstStyle/>
          <a:p>
            <a:endParaRPr sz="817"/>
          </a:p>
        </p:txBody>
      </p:sp>
      <p:sp>
        <p:nvSpPr>
          <p:cNvPr id="6" name="object 6"/>
          <p:cNvSpPr/>
          <p:nvPr/>
        </p:nvSpPr>
        <p:spPr>
          <a:xfrm flipV="1">
            <a:off x="329989" y="1600200"/>
            <a:ext cx="47409" cy="812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graphicFrame>
        <p:nvGraphicFramePr>
          <p:cNvPr id="16" name="object 16"/>
          <p:cNvGraphicFramePr>
            <a:graphicFrameLocks noGrp="1"/>
          </p:cNvGraphicFramePr>
          <p:nvPr>
            <p:extLst>
              <p:ext uri="{D42A27DB-BD31-4B8C-83A1-F6EECF244321}">
                <p14:modId xmlns:p14="http://schemas.microsoft.com/office/powerpoint/2010/main" val="3713469082"/>
              </p:ext>
            </p:extLst>
          </p:nvPr>
        </p:nvGraphicFramePr>
        <p:xfrm>
          <a:off x="684921" y="1981200"/>
          <a:ext cx="3125079" cy="3886200"/>
        </p:xfrm>
        <a:graphic>
          <a:graphicData uri="http://schemas.openxmlformats.org/drawingml/2006/table">
            <a:tbl>
              <a:tblPr firstRow="1" bandRow="1">
                <a:tableStyleId>{2D5ABB26-0587-4C30-8999-92F81FD0307C}</a:tableStyleId>
              </a:tblPr>
              <a:tblGrid>
                <a:gridCol w="3125079">
                  <a:extLst>
                    <a:ext uri="{9D8B030D-6E8A-4147-A177-3AD203B41FA5}">
                      <a16:colId xmlns:a16="http://schemas.microsoft.com/office/drawing/2014/main" val="20000"/>
                    </a:ext>
                  </a:extLst>
                </a:gridCol>
              </a:tblGrid>
              <a:tr h="447774">
                <a:tc>
                  <a:txBody>
                    <a:bodyPr/>
                    <a:lstStyle/>
                    <a:p>
                      <a:pPr marL="92075" indent="0">
                        <a:lnSpc>
                          <a:spcPct val="150000"/>
                        </a:lnSpc>
                        <a:spcBef>
                          <a:spcPts val="660"/>
                        </a:spcBef>
                      </a:pPr>
                      <a:r>
                        <a:rPr sz="1400" b="1" spc="-50" dirty="0">
                          <a:solidFill>
                            <a:srgbClr val="FFFFFF"/>
                          </a:solidFill>
                          <a:latin typeface="Lucida Sans"/>
                          <a:cs typeface="Lucida Sans"/>
                        </a:rPr>
                        <a:t>ASSOCIATE </a:t>
                      </a:r>
                      <a:r>
                        <a:rPr sz="1400" b="1" spc="-35" dirty="0">
                          <a:solidFill>
                            <a:srgbClr val="FFFFFF"/>
                          </a:solidFill>
                          <a:latin typeface="Lucida Sans"/>
                          <a:cs typeface="Lucida Sans"/>
                        </a:rPr>
                        <a:t>OF </a:t>
                      </a:r>
                      <a:r>
                        <a:rPr sz="1400" b="1" spc="-75" dirty="0">
                          <a:solidFill>
                            <a:srgbClr val="FFFFFF"/>
                          </a:solidFill>
                          <a:latin typeface="Lucida Sans"/>
                          <a:cs typeface="Lucida Sans"/>
                        </a:rPr>
                        <a:t>ARTS</a:t>
                      </a:r>
                      <a:r>
                        <a:rPr sz="1400" b="1" spc="-150" dirty="0">
                          <a:solidFill>
                            <a:srgbClr val="FFFFFF"/>
                          </a:solidFill>
                          <a:latin typeface="Lucida Sans"/>
                          <a:cs typeface="Lucida Sans"/>
                        </a:rPr>
                        <a:t> </a:t>
                      </a:r>
                      <a:r>
                        <a:rPr sz="1400" b="1" spc="-25" dirty="0">
                          <a:solidFill>
                            <a:srgbClr val="FFFFFF"/>
                          </a:solidFill>
                          <a:latin typeface="Lucida Sans"/>
                          <a:cs typeface="Lucida Sans"/>
                        </a:rPr>
                        <a:t>DEGREES</a:t>
                      </a:r>
                      <a:endParaRPr sz="1400" dirty="0">
                        <a:latin typeface="Lucida Sans"/>
                        <a:cs typeface="Lucida Sans"/>
                      </a:endParaRPr>
                    </a:p>
                  </a:txBody>
                  <a:tcPr marL="0" marR="0" marT="38028" marB="0">
                    <a:solidFill>
                      <a:srgbClr val="799B3D"/>
                    </a:solidFill>
                  </a:tcPr>
                </a:tc>
                <a:extLst>
                  <a:ext uri="{0D108BD9-81ED-4DB2-BD59-A6C34878D82A}">
                    <a16:rowId xmlns:a16="http://schemas.microsoft.com/office/drawing/2014/main" val="10000"/>
                  </a:ext>
                </a:extLst>
              </a:tr>
              <a:tr h="1665459">
                <a:tc>
                  <a:txBody>
                    <a:bodyPr/>
                    <a:lstStyle/>
                    <a:p>
                      <a:pPr>
                        <a:lnSpc>
                          <a:spcPct val="100000"/>
                        </a:lnSpc>
                        <a:spcBef>
                          <a:spcPts val="0"/>
                        </a:spcBef>
                      </a:pPr>
                      <a:endParaRPr sz="1000" dirty="0">
                        <a:latin typeface="Times New Roman"/>
                        <a:cs typeface="Times New Roman"/>
                      </a:endParaRPr>
                    </a:p>
                    <a:p>
                      <a:pPr marL="300990" indent="-102870">
                        <a:lnSpc>
                          <a:spcPct val="100000"/>
                        </a:lnSpc>
                        <a:spcBef>
                          <a:spcPts val="0"/>
                        </a:spcBef>
                        <a:buChar char="•"/>
                        <a:tabLst>
                          <a:tab pos="301625" algn="l"/>
                        </a:tabLst>
                      </a:pPr>
                      <a:r>
                        <a:rPr sz="1600" spc="40" dirty="0">
                          <a:solidFill>
                            <a:srgbClr val="6D6E71"/>
                          </a:solidFill>
                          <a:latin typeface="Calibri"/>
                          <a:cs typeface="Calibri"/>
                        </a:rPr>
                        <a:t>Economics</a:t>
                      </a:r>
                      <a:endParaRPr sz="1600" dirty="0">
                        <a:latin typeface="Calibri"/>
                        <a:cs typeface="Calibri"/>
                      </a:endParaRPr>
                    </a:p>
                    <a:p>
                      <a:pPr marL="300990" indent="-102870">
                        <a:lnSpc>
                          <a:spcPct val="100000"/>
                        </a:lnSpc>
                        <a:spcBef>
                          <a:spcPts val="0"/>
                        </a:spcBef>
                        <a:buChar char="•"/>
                        <a:tabLst>
                          <a:tab pos="301625" algn="l"/>
                        </a:tabLst>
                      </a:pPr>
                      <a:r>
                        <a:rPr sz="1600" spc="30" dirty="0">
                          <a:solidFill>
                            <a:srgbClr val="6D6E71"/>
                          </a:solidFill>
                          <a:latin typeface="Calibri"/>
                          <a:cs typeface="Calibri"/>
                        </a:rPr>
                        <a:t>English</a:t>
                      </a:r>
                      <a:endParaRPr sz="1600" dirty="0">
                        <a:latin typeface="Calibri"/>
                        <a:cs typeface="Calibri"/>
                      </a:endParaRPr>
                    </a:p>
                    <a:p>
                      <a:pPr marL="300990" indent="-102870">
                        <a:lnSpc>
                          <a:spcPct val="100000"/>
                        </a:lnSpc>
                        <a:spcBef>
                          <a:spcPts val="0"/>
                        </a:spcBef>
                        <a:buChar char="•"/>
                        <a:tabLst>
                          <a:tab pos="301625" algn="l"/>
                        </a:tabLst>
                      </a:pPr>
                      <a:r>
                        <a:rPr sz="1600" spc="35" dirty="0">
                          <a:solidFill>
                            <a:srgbClr val="6D6E71"/>
                          </a:solidFill>
                          <a:latin typeface="Calibri"/>
                          <a:cs typeface="Calibri"/>
                        </a:rPr>
                        <a:t>General</a:t>
                      </a:r>
                      <a:r>
                        <a:rPr sz="1600" spc="-5" dirty="0">
                          <a:solidFill>
                            <a:srgbClr val="6D6E71"/>
                          </a:solidFill>
                          <a:latin typeface="Calibri"/>
                          <a:cs typeface="Calibri"/>
                        </a:rPr>
                        <a:t> </a:t>
                      </a:r>
                      <a:r>
                        <a:rPr sz="1600" spc="20" dirty="0">
                          <a:solidFill>
                            <a:srgbClr val="6D6E71"/>
                          </a:solidFill>
                          <a:latin typeface="Calibri"/>
                          <a:cs typeface="Calibri"/>
                        </a:rPr>
                        <a:t>Arts</a:t>
                      </a:r>
                      <a:endParaRPr sz="1600" dirty="0">
                        <a:latin typeface="Calibri"/>
                        <a:cs typeface="Calibri"/>
                      </a:endParaRPr>
                    </a:p>
                    <a:p>
                      <a:pPr marL="300990" indent="-102870">
                        <a:lnSpc>
                          <a:spcPct val="100000"/>
                        </a:lnSpc>
                        <a:spcBef>
                          <a:spcPts val="0"/>
                        </a:spcBef>
                        <a:buChar char="•"/>
                        <a:tabLst>
                          <a:tab pos="301625" algn="l"/>
                        </a:tabLst>
                      </a:pPr>
                      <a:r>
                        <a:rPr sz="1600" spc="20" dirty="0">
                          <a:solidFill>
                            <a:srgbClr val="6D6E71"/>
                          </a:solidFill>
                          <a:latin typeface="Calibri"/>
                          <a:cs typeface="Calibri"/>
                        </a:rPr>
                        <a:t>Pre-Social</a:t>
                      </a:r>
                      <a:r>
                        <a:rPr sz="1600" spc="-5" dirty="0">
                          <a:solidFill>
                            <a:srgbClr val="6D6E71"/>
                          </a:solidFill>
                          <a:latin typeface="Calibri"/>
                          <a:cs typeface="Calibri"/>
                        </a:rPr>
                        <a:t> </a:t>
                      </a:r>
                      <a:r>
                        <a:rPr sz="1600" spc="20" dirty="0">
                          <a:solidFill>
                            <a:srgbClr val="6D6E71"/>
                          </a:solidFill>
                          <a:latin typeface="Calibri"/>
                          <a:cs typeface="Calibri"/>
                        </a:rPr>
                        <a:t>Work</a:t>
                      </a:r>
                      <a:endParaRPr sz="1600" dirty="0">
                        <a:latin typeface="Calibri"/>
                        <a:cs typeface="Calibri"/>
                      </a:endParaRPr>
                    </a:p>
                    <a:p>
                      <a:pPr marL="300990" indent="-102870">
                        <a:lnSpc>
                          <a:spcPct val="100000"/>
                        </a:lnSpc>
                        <a:spcBef>
                          <a:spcPts val="0"/>
                        </a:spcBef>
                        <a:buChar char="•"/>
                        <a:tabLst>
                          <a:tab pos="301625" algn="l"/>
                        </a:tabLst>
                      </a:pPr>
                      <a:r>
                        <a:rPr sz="1600" spc="35" dirty="0">
                          <a:solidFill>
                            <a:srgbClr val="6D6E71"/>
                          </a:solidFill>
                          <a:latin typeface="Calibri"/>
                          <a:cs typeface="Calibri"/>
                        </a:rPr>
                        <a:t>Psychology</a:t>
                      </a:r>
                      <a:endParaRPr sz="1600" dirty="0">
                        <a:latin typeface="Calibri"/>
                        <a:cs typeface="Calibri"/>
                      </a:endParaRPr>
                    </a:p>
                  </a:txBody>
                  <a:tcPr marL="0" marR="0" marT="2016" marB="0">
                    <a:solidFill>
                      <a:srgbClr val="EDEDEE"/>
                    </a:solidFill>
                  </a:tcPr>
                </a:tc>
                <a:extLst>
                  <a:ext uri="{0D108BD9-81ED-4DB2-BD59-A6C34878D82A}">
                    <a16:rowId xmlns:a16="http://schemas.microsoft.com/office/drawing/2014/main" val="10001"/>
                  </a:ext>
                </a:extLst>
              </a:tr>
              <a:tr h="426452">
                <a:tc>
                  <a:txBody>
                    <a:bodyPr/>
                    <a:lstStyle/>
                    <a:p>
                      <a:pPr>
                        <a:lnSpc>
                          <a:spcPct val="100000"/>
                        </a:lnSpc>
                      </a:pPr>
                      <a:endParaRPr sz="1600">
                        <a:latin typeface="Times New Roman"/>
                        <a:cs typeface="Times New Roman"/>
                      </a:endParaRPr>
                    </a:p>
                  </a:txBody>
                  <a:tcPr marL="0" marR="0" marT="0" marB="0"/>
                </a:tc>
                <a:extLst>
                  <a:ext uri="{0D108BD9-81ED-4DB2-BD59-A6C34878D82A}">
                    <a16:rowId xmlns:a16="http://schemas.microsoft.com/office/drawing/2014/main" val="10002"/>
                  </a:ext>
                </a:extLst>
              </a:tr>
              <a:tr h="426452">
                <a:tc>
                  <a:txBody>
                    <a:bodyPr/>
                    <a:lstStyle/>
                    <a:p>
                      <a:pPr marL="92075" indent="0">
                        <a:lnSpc>
                          <a:spcPct val="150000"/>
                        </a:lnSpc>
                        <a:spcBef>
                          <a:spcPts val="585"/>
                        </a:spcBef>
                      </a:pPr>
                      <a:r>
                        <a:rPr sz="1400" b="1" spc="-50" dirty="0">
                          <a:solidFill>
                            <a:srgbClr val="FFFFFF"/>
                          </a:solidFill>
                          <a:latin typeface="Lucida Sans"/>
                          <a:cs typeface="Lucida Sans"/>
                        </a:rPr>
                        <a:t>ASSOCIATE </a:t>
                      </a:r>
                      <a:r>
                        <a:rPr sz="1400" b="1" spc="-35" dirty="0">
                          <a:solidFill>
                            <a:srgbClr val="FFFFFF"/>
                          </a:solidFill>
                          <a:latin typeface="Lucida Sans"/>
                          <a:cs typeface="Lucida Sans"/>
                        </a:rPr>
                        <a:t>OF </a:t>
                      </a:r>
                      <a:r>
                        <a:rPr sz="1400" b="1" spc="-20" dirty="0">
                          <a:solidFill>
                            <a:srgbClr val="FFFFFF"/>
                          </a:solidFill>
                          <a:latin typeface="Lucida Sans"/>
                          <a:cs typeface="Lucida Sans"/>
                        </a:rPr>
                        <a:t>SCIENCE</a:t>
                      </a:r>
                      <a:r>
                        <a:rPr sz="1400" b="1" spc="-155" dirty="0">
                          <a:solidFill>
                            <a:srgbClr val="FFFFFF"/>
                          </a:solidFill>
                          <a:latin typeface="Lucida Sans"/>
                          <a:cs typeface="Lucida Sans"/>
                        </a:rPr>
                        <a:t> </a:t>
                      </a:r>
                      <a:r>
                        <a:rPr sz="1400" b="1" spc="-30" dirty="0">
                          <a:solidFill>
                            <a:srgbClr val="FFFFFF"/>
                          </a:solidFill>
                          <a:latin typeface="Lucida Sans"/>
                          <a:cs typeface="Lucida Sans"/>
                        </a:rPr>
                        <a:t>DEGREES</a:t>
                      </a:r>
                      <a:endParaRPr sz="1400" dirty="0">
                        <a:latin typeface="Lucida Sans"/>
                        <a:cs typeface="Lucida Sans"/>
                      </a:endParaRPr>
                    </a:p>
                  </a:txBody>
                  <a:tcPr marL="0" marR="0" marT="33705" marB="0">
                    <a:solidFill>
                      <a:srgbClr val="799B3D"/>
                    </a:solidFill>
                  </a:tcPr>
                </a:tc>
                <a:extLst>
                  <a:ext uri="{0D108BD9-81ED-4DB2-BD59-A6C34878D82A}">
                    <a16:rowId xmlns:a16="http://schemas.microsoft.com/office/drawing/2014/main" val="10003"/>
                  </a:ext>
                </a:extLst>
              </a:tr>
              <a:tr h="920063">
                <a:tc>
                  <a:txBody>
                    <a:bodyPr/>
                    <a:lstStyle/>
                    <a:p>
                      <a:pPr>
                        <a:lnSpc>
                          <a:spcPct val="100000"/>
                        </a:lnSpc>
                        <a:spcBef>
                          <a:spcPts val="30"/>
                        </a:spcBef>
                      </a:pPr>
                      <a:endParaRPr sz="1000" dirty="0">
                        <a:latin typeface="Times New Roman"/>
                        <a:cs typeface="Times New Roman"/>
                      </a:endParaRPr>
                    </a:p>
                    <a:p>
                      <a:pPr marL="300990" indent="-102870">
                        <a:lnSpc>
                          <a:spcPct val="100000"/>
                        </a:lnSpc>
                        <a:buChar char="•"/>
                        <a:tabLst>
                          <a:tab pos="301625" algn="l"/>
                        </a:tabLst>
                      </a:pPr>
                      <a:r>
                        <a:rPr sz="1600" spc="45" dirty="0">
                          <a:solidFill>
                            <a:srgbClr val="6D6E71"/>
                          </a:solidFill>
                          <a:latin typeface="Calibri"/>
                          <a:cs typeface="Calibri"/>
                        </a:rPr>
                        <a:t>Biology</a:t>
                      </a:r>
                      <a:endParaRPr sz="1600" dirty="0">
                        <a:latin typeface="Calibri"/>
                        <a:cs typeface="Calibri"/>
                      </a:endParaRPr>
                    </a:p>
                    <a:p>
                      <a:pPr marL="300990" indent="-102870">
                        <a:lnSpc>
                          <a:spcPct val="100000"/>
                        </a:lnSpc>
                        <a:spcBef>
                          <a:spcPts val="420"/>
                        </a:spcBef>
                        <a:buChar char="•"/>
                        <a:tabLst>
                          <a:tab pos="301625" algn="l"/>
                        </a:tabLst>
                      </a:pPr>
                      <a:r>
                        <a:rPr sz="1600" spc="35" dirty="0">
                          <a:solidFill>
                            <a:srgbClr val="6D6E71"/>
                          </a:solidFill>
                          <a:latin typeface="Calibri"/>
                          <a:cs typeface="Calibri"/>
                        </a:rPr>
                        <a:t>General</a:t>
                      </a:r>
                      <a:r>
                        <a:rPr sz="1600" spc="-5" dirty="0">
                          <a:solidFill>
                            <a:srgbClr val="6D6E71"/>
                          </a:solidFill>
                          <a:latin typeface="Calibri"/>
                          <a:cs typeface="Calibri"/>
                        </a:rPr>
                        <a:t> </a:t>
                      </a:r>
                      <a:r>
                        <a:rPr sz="1600" spc="45" dirty="0">
                          <a:solidFill>
                            <a:srgbClr val="6D6E71"/>
                          </a:solidFill>
                          <a:latin typeface="Calibri"/>
                          <a:cs typeface="Calibri"/>
                        </a:rPr>
                        <a:t>Science</a:t>
                      </a:r>
                      <a:endParaRPr sz="1600" dirty="0">
                        <a:latin typeface="Calibri"/>
                        <a:cs typeface="Calibri"/>
                      </a:endParaRPr>
                    </a:p>
                  </a:txBody>
                  <a:tcPr marL="0" marR="0" marT="1729" marB="0">
                    <a:solidFill>
                      <a:srgbClr val="EDEDEE"/>
                    </a:solidFill>
                  </a:tcPr>
                </a:tc>
                <a:extLst>
                  <a:ext uri="{0D108BD9-81ED-4DB2-BD59-A6C34878D82A}">
                    <a16:rowId xmlns:a16="http://schemas.microsoft.com/office/drawing/2014/main" val="10004"/>
                  </a:ext>
                </a:extLst>
              </a:tr>
            </a:tbl>
          </a:graphicData>
        </a:graphic>
      </p:graphicFrame>
      <p:sp>
        <p:nvSpPr>
          <p:cNvPr id="17" name="object 17"/>
          <p:cNvSpPr/>
          <p:nvPr/>
        </p:nvSpPr>
        <p:spPr>
          <a:xfrm>
            <a:off x="5000367" y="1946488"/>
            <a:ext cx="3395473" cy="486793"/>
          </a:xfrm>
          <a:custGeom>
            <a:avLst/>
            <a:gdLst/>
            <a:ahLst/>
            <a:cxnLst/>
            <a:rect l="l" t="t" r="r" b="b"/>
            <a:pathLst>
              <a:path w="2451100" h="346075">
                <a:moveTo>
                  <a:pt x="-9046" y="2789"/>
                </a:moveTo>
                <a:lnTo>
                  <a:pt x="2439998" y="2789"/>
                </a:lnTo>
                <a:lnTo>
                  <a:pt x="2439998" y="348214"/>
                </a:lnTo>
                <a:lnTo>
                  <a:pt x="-9046" y="348214"/>
                </a:lnTo>
                <a:lnTo>
                  <a:pt x="-9046" y="2789"/>
                </a:lnTo>
                <a:close/>
              </a:path>
            </a:pathLst>
          </a:custGeom>
          <a:solidFill>
            <a:srgbClr val="91BE37"/>
          </a:solidFill>
        </p:spPr>
        <p:txBody>
          <a:bodyPr wrap="square" lIns="0" tIns="0" rIns="0" bIns="0" rtlCol="0"/>
          <a:lstStyle/>
          <a:p>
            <a:endParaRPr sz="817"/>
          </a:p>
        </p:txBody>
      </p:sp>
      <p:sp>
        <p:nvSpPr>
          <p:cNvPr id="18" name="object 18"/>
          <p:cNvSpPr/>
          <p:nvPr/>
        </p:nvSpPr>
        <p:spPr>
          <a:xfrm>
            <a:off x="5011465" y="2413499"/>
            <a:ext cx="3355955" cy="1608149"/>
          </a:xfrm>
          <a:custGeom>
            <a:avLst/>
            <a:gdLst/>
            <a:ahLst/>
            <a:cxnLst/>
            <a:rect l="l" t="t" r="r" b="b"/>
            <a:pathLst>
              <a:path w="2451100" h="1202054">
                <a:moveTo>
                  <a:pt x="-9046" y="2571"/>
                </a:moveTo>
                <a:lnTo>
                  <a:pt x="2439998" y="2571"/>
                </a:lnTo>
                <a:lnTo>
                  <a:pt x="2439998" y="1203334"/>
                </a:lnTo>
                <a:lnTo>
                  <a:pt x="-9046" y="1203334"/>
                </a:lnTo>
                <a:lnTo>
                  <a:pt x="-9046" y="2571"/>
                </a:lnTo>
                <a:close/>
              </a:path>
            </a:pathLst>
          </a:custGeom>
          <a:solidFill>
            <a:srgbClr val="EDEDEE"/>
          </a:solidFill>
        </p:spPr>
        <p:txBody>
          <a:bodyPr wrap="square" lIns="0" tIns="0" rIns="0" bIns="0" rtlCol="0"/>
          <a:lstStyle/>
          <a:p>
            <a:endParaRPr sz="817"/>
          </a:p>
        </p:txBody>
      </p:sp>
      <p:sp>
        <p:nvSpPr>
          <p:cNvPr id="19" name="object 19"/>
          <p:cNvSpPr txBox="1"/>
          <p:nvPr/>
        </p:nvSpPr>
        <p:spPr>
          <a:xfrm>
            <a:off x="5000367" y="2046943"/>
            <a:ext cx="3242156" cy="241136"/>
          </a:xfrm>
          <a:prstGeom prst="rect">
            <a:avLst/>
          </a:prstGeom>
        </p:spPr>
        <p:txBody>
          <a:bodyPr vert="horz" wrap="square" lIns="0" tIns="5762" rIns="0" bIns="0" rtlCol="0">
            <a:spAutoFit/>
          </a:bodyPr>
          <a:lstStyle/>
          <a:p>
            <a:pPr marL="89017">
              <a:spcBef>
                <a:spcPts val="46"/>
              </a:spcBef>
            </a:pPr>
            <a:r>
              <a:rPr sz="1400" b="1" spc="-16" dirty="0">
                <a:solidFill>
                  <a:srgbClr val="FFFFFF"/>
                </a:solidFill>
                <a:latin typeface="Lucida Sans"/>
                <a:cs typeface="Lucida Sans"/>
              </a:rPr>
              <a:t>DIPLOMAS</a:t>
            </a:r>
            <a:endParaRPr sz="1400" dirty="0">
              <a:latin typeface="Lucida Sans"/>
              <a:cs typeface="Lucida Sans"/>
            </a:endParaRPr>
          </a:p>
        </p:txBody>
      </p:sp>
      <p:sp>
        <p:nvSpPr>
          <p:cNvPr id="20" name="object 20"/>
          <p:cNvSpPr txBox="1"/>
          <p:nvPr/>
        </p:nvSpPr>
        <p:spPr>
          <a:xfrm>
            <a:off x="4955251" y="2533736"/>
            <a:ext cx="3468381" cy="1355674"/>
          </a:xfrm>
          <a:prstGeom prst="rect">
            <a:avLst/>
          </a:prstGeom>
        </p:spPr>
        <p:txBody>
          <a:bodyPr vert="horz" wrap="square" lIns="0" tIns="29384" rIns="0" bIns="0" rtlCol="0">
            <a:spAutoFit/>
          </a:bodyPr>
          <a:lstStyle/>
          <a:p>
            <a:pPr marL="135686" indent="-46669">
              <a:spcBef>
                <a:spcPts val="231"/>
              </a:spcBef>
              <a:buChar char="•"/>
              <a:tabLst>
                <a:tab pos="135975" algn="l"/>
              </a:tabLst>
            </a:pPr>
            <a:r>
              <a:rPr sz="1550" spc="23" dirty="0">
                <a:solidFill>
                  <a:srgbClr val="6D6E71"/>
                </a:solidFill>
                <a:latin typeface="Calibri"/>
                <a:cs typeface="Calibri"/>
              </a:rPr>
              <a:t>Applied </a:t>
            </a:r>
            <a:r>
              <a:rPr sz="1550" spc="14" dirty="0">
                <a:solidFill>
                  <a:srgbClr val="6D6E71"/>
                </a:solidFill>
                <a:latin typeface="Calibri"/>
                <a:cs typeface="Calibri"/>
              </a:rPr>
              <a:t>Chemistry </a:t>
            </a:r>
            <a:r>
              <a:rPr sz="1550" spc="-2" dirty="0">
                <a:solidFill>
                  <a:srgbClr val="6D6E71"/>
                </a:solidFill>
                <a:latin typeface="Calibri"/>
                <a:cs typeface="Calibri"/>
              </a:rPr>
              <a:t>&amp;</a:t>
            </a:r>
            <a:r>
              <a:rPr sz="1550" spc="-46" dirty="0">
                <a:solidFill>
                  <a:srgbClr val="6D6E71"/>
                </a:solidFill>
                <a:latin typeface="Calibri"/>
                <a:cs typeface="Calibri"/>
              </a:rPr>
              <a:t> </a:t>
            </a:r>
            <a:r>
              <a:rPr sz="1550" spc="16" dirty="0">
                <a:solidFill>
                  <a:srgbClr val="6D6E71"/>
                </a:solidFill>
                <a:latin typeface="Calibri"/>
                <a:cs typeface="Calibri"/>
              </a:rPr>
              <a:t>Biotechnology</a:t>
            </a:r>
            <a:endParaRPr sz="1550" dirty="0">
              <a:latin typeface="Calibri"/>
              <a:cs typeface="Calibri"/>
            </a:endParaRPr>
          </a:p>
          <a:p>
            <a:pPr marL="135686" indent="-46669">
              <a:spcBef>
                <a:spcPts val="191"/>
              </a:spcBef>
              <a:buChar char="•"/>
              <a:tabLst>
                <a:tab pos="135975" algn="l"/>
              </a:tabLst>
            </a:pPr>
            <a:r>
              <a:rPr sz="1600" spc="10" dirty="0">
                <a:solidFill>
                  <a:srgbClr val="6D6E71"/>
                </a:solidFill>
                <a:latin typeface="Calibri"/>
                <a:cs typeface="Calibri"/>
              </a:rPr>
              <a:t>Arts </a:t>
            </a:r>
            <a:r>
              <a:rPr sz="1600" spc="-2" dirty="0">
                <a:solidFill>
                  <a:srgbClr val="6D6E71"/>
                </a:solidFill>
                <a:latin typeface="Calibri"/>
                <a:cs typeface="Calibri"/>
              </a:rPr>
              <a:t>&amp; </a:t>
            </a:r>
            <a:r>
              <a:rPr sz="1600" spc="20" dirty="0">
                <a:solidFill>
                  <a:srgbClr val="6D6E71"/>
                </a:solidFill>
                <a:latin typeface="Calibri"/>
                <a:cs typeface="Calibri"/>
              </a:rPr>
              <a:t>Science</a:t>
            </a:r>
            <a:r>
              <a:rPr sz="1600" spc="-10" dirty="0">
                <a:solidFill>
                  <a:srgbClr val="6D6E71"/>
                </a:solidFill>
                <a:latin typeface="Calibri"/>
                <a:cs typeface="Calibri"/>
              </a:rPr>
              <a:t> </a:t>
            </a:r>
            <a:r>
              <a:rPr sz="1600" spc="11" dirty="0">
                <a:solidFill>
                  <a:srgbClr val="6D6E71"/>
                </a:solidFill>
                <a:latin typeface="Calibri"/>
                <a:cs typeface="Calibri"/>
              </a:rPr>
              <a:t>Studies</a:t>
            </a:r>
            <a:endParaRPr sz="1600" dirty="0">
              <a:latin typeface="Calibri"/>
              <a:cs typeface="Calibri"/>
            </a:endParaRPr>
          </a:p>
          <a:p>
            <a:pPr marL="135686" indent="-46669">
              <a:spcBef>
                <a:spcPts val="191"/>
              </a:spcBef>
              <a:buChar char="•"/>
              <a:tabLst>
                <a:tab pos="135975" algn="l"/>
              </a:tabLst>
            </a:pPr>
            <a:r>
              <a:rPr sz="1600" spc="10" dirty="0">
                <a:solidFill>
                  <a:srgbClr val="6D6E71"/>
                </a:solidFill>
                <a:latin typeface="Calibri"/>
                <a:cs typeface="Calibri"/>
              </a:rPr>
              <a:t>Criminal</a:t>
            </a:r>
            <a:r>
              <a:rPr sz="1600" spc="-2" dirty="0">
                <a:solidFill>
                  <a:srgbClr val="6D6E71"/>
                </a:solidFill>
                <a:latin typeface="Calibri"/>
                <a:cs typeface="Calibri"/>
              </a:rPr>
              <a:t> </a:t>
            </a:r>
            <a:r>
              <a:rPr sz="1600" spc="2" dirty="0">
                <a:solidFill>
                  <a:srgbClr val="6D6E71"/>
                </a:solidFill>
                <a:latin typeface="Calibri"/>
                <a:cs typeface="Calibri"/>
              </a:rPr>
              <a:t>Justice</a:t>
            </a:r>
            <a:endParaRPr sz="1600" dirty="0">
              <a:latin typeface="Calibri"/>
              <a:cs typeface="Calibri"/>
            </a:endParaRPr>
          </a:p>
          <a:p>
            <a:pPr marL="135686" indent="-46669">
              <a:spcBef>
                <a:spcPts val="191"/>
              </a:spcBef>
              <a:buChar char="•"/>
              <a:tabLst>
                <a:tab pos="135975" algn="l"/>
              </a:tabLst>
            </a:pPr>
            <a:r>
              <a:rPr sz="1600" spc="4" dirty="0">
                <a:solidFill>
                  <a:srgbClr val="6D6E71"/>
                </a:solidFill>
                <a:latin typeface="Calibri"/>
                <a:cs typeface="Calibri"/>
              </a:rPr>
              <a:t>Environmental</a:t>
            </a:r>
            <a:r>
              <a:rPr sz="1600" spc="-2" dirty="0">
                <a:solidFill>
                  <a:srgbClr val="6D6E71"/>
                </a:solidFill>
                <a:latin typeface="Calibri"/>
                <a:cs typeface="Calibri"/>
              </a:rPr>
              <a:t> </a:t>
            </a:r>
            <a:r>
              <a:rPr sz="1600" spc="16" dirty="0">
                <a:solidFill>
                  <a:srgbClr val="6D6E71"/>
                </a:solidFill>
                <a:latin typeface="Calibri"/>
                <a:cs typeface="Calibri"/>
              </a:rPr>
              <a:t>Technology</a:t>
            </a:r>
            <a:endParaRPr sz="1600" dirty="0">
              <a:latin typeface="Calibri"/>
              <a:cs typeface="Calibri"/>
            </a:endParaRPr>
          </a:p>
          <a:p>
            <a:pPr marL="135686" indent="-46669">
              <a:spcBef>
                <a:spcPts val="191"/>
              </a:spcBef>
              <a:buChar char="•"/>
              <a:tabLst>
                <a:tab pos="135975" algn="l"/>
              </a:tabLst>
            </a:pPr>
            <a:r>
              <a:rPr sz="1600" spc="4" dirty="0">
                <a:solidFill>
                  <a:srgbClr val="6D6E71"/>
                </a:solidFill>
                <a:latin typeface="Calibri"/>
                <a:cs typeface="Calibri"/>
              </a:rPr>
              <a:t>Visual</a:t>
            </a:r>
            <a:r>
              <a:rPr sz="1600" spc="-2" dirty="0">
                <a:solidFill>
                  <a:srgbClr val="6D6E71"/>
                </a:solidFill>
                <a:latin typeface="Calibri"/>
                <a:cs typeface="Calibri"/>
              </a:rPr>
              <a:t> </a:t>
            </a:r>
            <a:r>
              <a:rPr sz="1600" spc="10" dirty="0">
                <a:solidFill>
                  <a:srgbClr val="6D6E71"/>
                </a:solidFill>
                <a:latin typeface="Calibri"/>
                <a:cs typeface="Calibri"/>
              </a:rPr>
              <a:t>Arts</a:t>
            </a:r>
            <a:endParaRPr sz="1600" dirty="0">
              <a:latin typeface="Calibri"/>
              <a:cs typeface="Calibri"/>
            </a:endParaRPr>
          </a:p>
        </p:txBody>
      </p:sp>
      <p:sp>
        <p:nvSpPr>
          <p:cNvPr id="28" name="object 28"/>
          <p:cNvSpPr txBox="1"/>
          <p:nvPr/>
        </p:nvSpPr>
        <p:spPr>
          <a:xfrm>
            <a:off x="252008" y="914400"/>
            <a:ext cx="8702412" cy="775260"/>
          </a:xfrm>
          <a:prstGeom prst="rect">
            <a:avLst/>
          </a:prstGeom>
        </p:spPr>
        <p:txBody>
          <a:bodyPr vert="horz" wrap="square" lIns="0" tIns="5762" rIns="0" bIns="0" rtlCol="0">
            <a:spAutoFit/>
          </a:bodyPr>
          <a:lstStyle/>
          <a:p>
            <a:pPr marL="5762" marR="2304">
              <a:lnSpc>
                <a:spcPct val="106000"/>
              </a:lnSpc>
              <a:spcBef>
                <a:spcPts val="46"/>
              </a:spcBef>
            </a:pPr>
            <a:r>
              <a:rPr lang="pt-BR" sz="1200" spc="-2" dirty="0">
                <a:solidFill>
                  <a:srgbClr val="FFFFFF"/>
                </a:solidFill>
                <a:latin typeface="Trebuchet MS"/>
                <a:cs typeface="Trebuchet MS"/>
              </a:rPr>
              <a:t>A Escola de Artes e Ciências de Camosun oferece a flexibilidade de fazer cursos de diferentes áreas ou se concentrar em um campo específico de estudo. Se você deseja obter treinamento prático na carreira ou se transferir para a universidade, nosso corpo docente se esforça para criar um ambiente de aprendizado comprometido com o sucesso do aluno e a excelência educacional</a:t>
            </a:r>
            <a:endParaRPr sz="1200" dirty="0">
              <a:solidFill>
                <a:srgbClr val="FFFFFF"/>
              </a:solidFill>
              <a:latin typeface="Trebuchet MS"/>
              <a:cs typeface="Trebuchet MS"/>
            </a:endParaRPr>
          </a:p>
        </p:txBody>
      </p:sp>
      <p:sp>
        <p:nvSpPr>
          <p:cNvPr id="37" name="object 17"/>
          <p:cNvSpPr/>
          <p:nvPr/>
        </p:nvSpPr>
        <p:spPr>
          <a:xfrm>
            <a:off x="5000367" y="4563009"/>
            <a:ext cx="3275907" cy="446670"/>
          </a:xfrm>
          <a:custGeom>
            <a:avLst/>
            <a:gdLst/>
            <a:ahLst/>
            <a:cxnLst/>
            <a:rect l="l" t="t" r="r" b="b"/>
            <a:pathLst>
              <a:path w="2451100" h="346075">
                <a:moveTo>
                  <a:pt x="-9046" y="2789"/>
                </a:moveTo>
                <a:lnTo>
                  <a:pt x="2439998" y="2789"/>
                </a:lnTo>
                <a:lnTo>
                  <a:pt x="2439998" y="348214"/>
                </a:lnTo>
                <a:lnTo>
                  <a:pt x="-9046" y="348214"/>
                </a:lnTo>
                <a:lnTo>
                  <a:pt x="-9046" y="2789"/>
                </a:lnTo>
                <a:close/>
              </a:path>
            </a:pathLst>
          </a:custGeom>
          <a:solidFill>
            <a:srgbClr val="91BE37"/>
          </a:solidFill>
        </p:spPr>
        <p:txBody>
          <a:bodyPr wrap="square" lIns="0" tIns="0" rIns="0" bIns="0" rtlCol="0"/>
          <a:lstStyle/>
          <a:p>
            <a:endParaRPr sz="817"/>
          </a:p>
        </p:txBody>
      </p:sp>
      <p:sp>
        <p:nvSpPr>
          <p:cNvPr id="38" name="object 18"/>
          <p:cNvSpPr/>
          <p:nvPr/>
        </p:nvSpPr>
        <p:spPr>
          <a:xfrm>
            <a:off x="5000367" y="5009679"/>
            <a:ext cx="3237780" cy="1078539"/>
          </a:xfrm>
          <a:custGeom>
            <a:avLst/>
            <a:gdLst/>
            <a:ahLst/>
            <a:cxnLst/>
            <a:rect l="l" t="t" r="r" b="b"/>
            <a:pathLst>
              <a:path w="2451100" h="1202054">
                <a:moveTo>
                  <a:pt x="-9046" y="2571"/>
                </a:moveTo>
                <a:lnTo>
                  <a:pt x="2439998" y="2571"/>
                </a:lnTo>
                <a:lnTo>
                  <a:pt x="2439998" y="1203334"/>
                </a:lnTo>
                <a:lnTo>
                  <a:pt x="-9046" y="1203334"/>
                </a:lnTo>
                <a:lnTo>
                  <a:pt x="-9046" y="2571"/>
                </a:lnTo>
                <a:close/>
              </a:path>
            </a:pathLst>
          </a:custGeom>
          <a:solidFill>
            <a:srgbClr val="EDEDEE"/>
          </a:solidFill>
        </p:spPr>
        <p:txBody>
          <a:bodyPr wrap="square" lIns="0" tIns="0" rIns="0" bIns="0" rtlCol="0"/>
          <a:lstStyle/>
          <a:p>
            <a:endParaRPr sz="817"/>
          </a:p>
        </p:txBody>
      </p:sp>
      <p:sp>
        <p:nvSpPr>
          <p:cNvPr id="39" name="object 19"/>
          <p:cNvSpPr txBox="1"/>
          <p:nvPr/>
        </p:nvSpPr>
        <p:spPr>
          <a:xfrm>
            <a:off x="5000367" y="4655185"/>
            <a:ext cx="3163558" cy="221261"/>
          </a:xfrm>
          <a:prstGeom prst="rect">
            <a:avLst/>
          </a:prstGeom>
        </p:spPr>
        <p:txBody>
          <a:bodyPr vert="horz" wrap="square" lIns="0" tIns="5762" rIns="0" bIns="0" rtlCol="0">
            <a:spAutoFit/>
          </a:bodyPr>
          <a:lstStyle/>
          <a:p>
            <a:pPr marL="89017">
              <a:spcBef>
                <a:spcPts val="46"/>
              </a:spcBef>
            </a:pPr>
            <a:r>
              <a:rPr lang="en-CA" sz="1400" b="1" spc="-16" dirty="0">
                <a:solidFill>
                  <a:srgbClr val="FFFFFF"/>
                </a:solidFill>
                <a:latin typeface="Lucida Sans"/>
                <a:cs typeface="Lucida Sans"/>
              </a:rPr>
              <a:t>UNIVERISTY TRANSFER</a:t>
            </a:r>
            <a:endParaRPr sz="1400" dirty="0">
              <a:latin typeface="Lucida Sans"/>
              <a:cs typeface="Lucida Sans"/>
            </a:endParaRPr>
          </a:p>
        </p:txBody>
      </p:sp>
      <p:sp>
        <p:nvSpPr>
          <p:cNvPr id="40" name="object 20"/>
          <p:cNvSpPr txBox="1"/>
          <p:nvPr/>
        </p:nvSpPr>
        <p:spPr>
          <a:xfrm>
            <a:off x="5037186" y="5101855"/>
            <a:ext cx="3330234" cy="819631"/>
          </a:xfrm>
          <a:prstGeom prst="rect">
            <a:avLst/>
          </a:prstGeom>
        </p:spPr>
        <p:txBody>
          <a:bodyPr vert="horz" wrap="square" lIns="0" tIns="29384" rIns="0" bIns="0" rtlCol="0">
            <a:spAutoFit/>
          </a:bodyPr>
          <a:lstStyle/>
          <a:p>
            <a:pPr marL="135686" indent="-46669">
              <a:spcBef>
                <a:spcPts val="191"/>
              </a:spcBef>
              <a:buChar char="•"/>
              <a:tabLst>
                <a:tab pos="135975" algn="l"/>
              </a:tabLst>
            </a:pPr>
            <a:r>
              <a:rPr sz="1600" spc="10" dirty="0">
                <a:solidFill>
                  <a:srgbClr val="6D6E71"/>
                </a:solidFill>
                <a:latin typeface="Calibri"/>
                <a:cs typeface="Calibri"/>
              </a:rPr>
              <a:t>Arts </a:t>
            </a:r>
            <a:endParaRPr lang="en-CA" sz="1600" spc="-2" dirty="0">
              <a:solidFill>
                <a:srgbClr val="6D6E71"/>
              </a:solidFill>
              <a:latin typeface="Calibri"/>
              <a:cs typeface="Calibri"/>
            </a:endParaRPr>
          </a:p>
          <a:p>
            <a:pPr marL="135686" indent="-46669">
              <a:spcBef>
                <a:spcPts val="191"/>
              </a:spcBef>
              <a:buChar char="•"/>
              <a:tabLst>
                <a:tab pos="135975" algn="l"/>
              </a:tabLst>
            </a:pPr>
            <a:r>
              <a:rPr lang="en-CA" sz="1600" spc="-2" dirty="0">
                <a:solidFill>
                  <a:srgbClr val="6D6E71"/>
                </a:solidFill>
                <a:latin typeface="Calibri"/>
                <a:cs typeface="Calibri"/>
              </a:rPr>
              <a:t> </a:t>
            </a:r>
            <a:r>
              <a:rPr sz="1600" spc="20" dirty="0">
                <a:solidFill>
                  <a:srgbClr val="6D6E71"/>
                </a:solidFill>
                <a:latin typeface="Calibri"/>
                <a:cs typeface="Calibri"/>
              </a:rPr>
              <a:t>Science</a:t>
            </a:r>
            <a:endParaRPr lang="en-CA" sz="1600" spc="20" dirty="0">
              <a:solidFill>
                <a:srgbClr val="6D6E71"/>
              </a:solidFill>
              <a:latin typeface="Calibri"/>
              <a:cs typeface="Calibri"/>
            </a:endParaRPr>
          </a:p>
          <a:p>
            <a:pPr marL="135686" indent="-46669">
              <a:spcBef>
                <a:spcPts val="191"/>
              </a:spcBef>
              <a:buChar char="•"/>
              <a:tabLst>
                <a:tab pos="135975" algn="l"/>
              </a:tabLst>
            </a:pPr>
            <a:r>
              <a:rPr lang="en-CA" sz="1600" spc="20" dirty="0">
                <a:solidFill>
                  <a:srgbClr val="6D6E71"/>
                </a:solidFill>
                <a:latin typeface="Calibri"/>
                <a:cs typeface="Calibri"/>
              </a:rPr>
              <a:t>Education</a:t>
            </a:r>
            <a:endParaRPr sz="1600" dirty="0">
              <a:latin typeface="Calibri"/>
              <a:cs typeface="Calibri"/>
            </a:endParaRPr>
          </a:p>
        </p:txBody>
      </p:sp>
      <p:sp>
        <p:nvSpPr>
          <p:cNvPr id="3" name="Title 2">
            <a:extLst>
              <a:ext uri="{FF2B5EF4-FFF2-40B4-BE49-F238E27FC236}">
                <a16:creationId xmlns:a16="http://schemas.microsoft.com/office/drawing/2014/main" id="{8B7C62FB-7219-DF4E-88F8-74B99E6DD020}"/>
              </a:ext>
            </a:extLst>
          </p:cNvPr>
          <p:cNvSpPr>
            <a:spLocks noGrp="1"/>
          </p:cNvSpPr>
          <p:nvPr>
            <p:ph type="title" idx="4294967295"/>
          </p:nvPr>
        </p:nvSpPr>
        <p:spPr>
          <a:xfrm>
            <a:off x="0" y="152400"/>
            <a:ext cx="7962900" cy="609600"/>
          </a:xfrm>
          <a:prstGeom prst="rect">
            <a:avLst/>
          </a:prstGeom>
        </p:spPr>
        <p:txBody>
          <a:bodyPr/>
          <a:lstStyle/>
          <a:p>
            <a:r>
              <a:rPr lang="en-US" dirty="0"/>
              <a:t>Arts &amp; Science</a:t>
            </a:r>
          </a:p>
        </p:txBody>
      </p:sp>
    </p:spTree>
    <p:extLst>
      <p:ext uri="{BB962C8B-B14F-4D97-AF65-F5344CB8AC3E}">
        <p14:creationId xmlns:p14="http://schemas.microsoft.com/office/powerpoint/2010/main" val="3411788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4">
            <a:extLst>
              <a:ext uri="{FF2B5EF4-FFF2-40B4-BE49-F238E27FC236}">
                <a16:creationId xmlns:a16="http://schemas.microsoft.com/office/drawing/2014/main" id="{733A9F8C-D719-B941-9AA7-B297F1DC33B3}"/>
              </a:ext>
            </a:extLst>
          </p:cNvPr>
          <p:cNvSpPr/>
          <p:nvPr/>
        </p:nvSpPr>
        <p:spPr>
          <a:xfrm>
            <a:off x="0" y="-42464"/>
            <a:ext cx="9166034" cy="1917615"/>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18" name="object 18"/>
          <p:cNvSpPr/>
          <p:nvPr/>
        </p:nvSpPr>
        <p:spPr>
          <a:xfrm flipH="1">
            <a:off x="6584106" y="5974361"/>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baseline="-25000"/>
          </a:p>
        </p:txBody>
      </p:sp>
      <p:sp>
        <p:nvSpPr>
          <p:cNvPr id="19" name="object 19"/>
          <p:cNvSpPr/>
          <p:nvPr/>
        </p:nvSpPr>
        <p:spPr>
          <a:xfrm flipH="1">
            <a:off x="6690462" y="5974361"/>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baseline="-25000"/>
          </a:p>
        </p:txBody>
      </p:sp>
      <p:sp>
        <p:nvSpPr>
          <p:cNvPr id="20" name="object 20"/>
          <p:cNvSpPr/>
          <p:nvPr/>
        </p:nvSpPr>
        <p:spPr>
          <a:xfrm>
            <a:off x="6584033" y="5940879"/>
            <a:ext cx="132164" cy="246358"/>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baseline="-25000"/>
          </a:p>
        </p:txBody>
      </p:sp>
      <p:sp>
        <p:nvSpPr>
          <p:cNvPr id="21" name="object 21"/>
          <p:cNvSpPr txBox="1"/>
          <p:nvPr/>
        </p:nvSpPr>
        <p:spPr>
          <a:xfrm>
            <a:off x="6479763" y="6006570"/>
            <a:ext cx="316140" cy="61731"/>
          </a:xfrm>
          <a:prstGeom prst="rect">
            <a:avLst/>
          </a:prstGeom>
        </p:spPr>
        <p:txBody>
          <a:bodyPr vert="horz" wrap="square" lIns="0" tIns="5762" rIns="0" bIns="0" rtlCol="0">
            <a:spAutoFit/>
          </a:bodyPr>
          <a:lstStyle/>
          <a:p>
            <a:pPr marL="5762">
              <a:spcBef>
                <a:spcPts val="46"/>
              </a:spcBef>
              <a:tabLst>
                <a:tab pos="80086" algn="l"/>
              </a:tabLst>
            </a:pPr>
            <a:r>
              <a:rPr sz="545" b="1" u="heavy" spc="-68" baseline="-25000" dirty="0">
                <a:solidFill>
                  <a:srgbClr val="FFFFFF"/>
                </a:solidFill>
                <a:uFill>
                  <a:solidFill>
                    <a:srgbClr val="91BE37"/>
                  </a:solidFill>
                </a:uFill>
                <a:latin typeface="Lucida Sans"/>
                <a:cs typeface="Lucida Sans"/>
              </a:rPr>
              <a:t> 	</a:t>
            </a:r>
            <a:endParaRPr sz="545" baseline="-25000">
              <a:latin typeface="Lucida Sans"/>
              <a:cs typeface="Lucida Sans"/>
            </a:endParaRPr>
          </a:p>
        </p:txBody>
      </p:sp>
      <p:sp>
        <p:nvSpPr>
          <p:cNvPr id="22" name="object 22"/>
          <p:cNvSpPr txBox="1"/>
          <p:nvPr/>
        </p:nvSpPr>
        <p:spPr>
          <a:xfrm>
            <a:off x="6824781" y="5915717"/>
            <a:ext cx="1930267" cy="332683"/>
          </a:xfrm>
          <a:prstGeom prst="rect">
            <a:avLst/>
          </a:prstGeom>
          <a:solidFill>
            <a:srgbClr val="91BE37"/>
          </a:solidFill>
        </p:spPr>
        <p:txBody>
          <a:bodyPr vert="horz" wrap="square" lIns="0" tIns="11523" rIns="0" bIns="0" rtlCol="0">
            <a:noAutofit/>
          </a:bodyPr>
          <a:lstStyle/>
          <a:p>
            <a:pPr marL="17573">
              <a:spcBef>
                <a:spcPts val="91"/>
              </a:spcBef>
            </a:pPr>
            <a:r>
              <a:rPr sz="1600" b="1" spc="-16" baseline="-25000" dirty="0">
                <a:solidFill>
                  <a:srgbClr val="FFFFFF"/>
                </a:solidFill>
                <a:latin typeface="Lucida Sans"/>
                <a:cs typeface="Lucida Sans"/>
              </a:rPr>
              <a:t>camosun.ca/business</a:t>
            </a:r>
            <a:endParaRPr sz="1600" baseline="-25000" dirty="0">
              <a:latin typeface="Lucida Sans"/>
              <a:cs typeface="Lucida Sans"/>
            </a:endParaRPr>
          </a:p>
        </p:txBody>
      </p:sp>
      <p:graphicFrame>
        <p:nvGraphicFramePr>
          <p:cNvPr id="26" name="object 26"/>
          <p:cNvGraphicFramePr>
            <a:graphicFrameLocks noGrp="1"/>
          </p:cNvGraphicFramePr>
          <p:nvPr>
            <p:extLst>
              <p:ext uri="{D42A27DB-BD31-4B8C-83A1-F6EECF244321}">
                <p14:modId xmlns:p14="http://schemas.microsoft.com/office/powerpoint/2010/main" val="3135622776"/>
              </p:ext>
            </p:extLst>
          </p:nvPr>
        </p:nvGraphicFramePr>
        <p:xfrm>
          <a:off x="304800" y="1945511"/>
          <a:ext cx="2669966" cy="2169289"/>
        </p:xfrm>
        <a:graphic>
          <a:graphicData uri="http://schemas.openxmlformats.org/drawingml/2006/table">
            <a:tbl>
              <a:tblPr firstRow="1" bandRow="1">
                <a:tableStyleId>{2D5ABB26-0587-4C30-8999-92F81FD0307C}</a:tableStyleId>
              </a:tblPr>
              <a:tblGrid>
                <a:gridCol w="2669966">
                  <a:extLst>
                    <a:ext uri="{9D8B030D-6E8A-4147-A177-3AD203B41FA5}">
                      <a16:colId xmlns:a16="http://schemas.microsoft.com/office/drawing/2014/main" val="20000"/>
                    </a:ext>
                  </a:extLst>
                </a:gridCol>
              </a:tblGrid>
              <a:tr h="435768">
                <a:tc>
                  <a:txBody>
                    <a:bodyPr/>
                    <a:lstStyle/>
                    <a:p>
                      <a:pPr marL="198120">
                        <a:lnSpc>
                          <a:spcPct val="100000"/>
                        </a:lnSpc>
                        <a:spcBef>
                          <a:spcPts val="800"/>
                        </a:spcBef>
                      </a:pPr>
                      <a:r>
                        <a:rPr sz="1400" b="1" spc="-35" dirty="0">
                          <a:solidFill>
                            <a:srgbClr val="FFFFFF"/>
                          </a:solidFill>
                          <a:latin typeface="Lucida Sans"/>
                          <a:cs typeface="Lucida Sans"/>
                        </a:rPr>
                        <a:t>DIPLOMAS (2</a:t>
                      </a:r>
                      <a:r>
                        <a:rPr sz="1400" b="1" spc="-215" dirty="0">
                          <a:solidFill>
                            <a:srgbClr val="FFFFFF"/>
                          </a:solidFill>
                          <a:latin typeface="Lucida Sans"/>
                          <a:cs typeface="Lucida Sans"/>
                        </a:rPr>
                        <a:t> </a:t>
                      </a:r>
                      <a:r>
                        <a:rPr sz="1400" b="1" spc="-40" dirty="0">
                          <a:solidFill>
                            <a:srgbClr val="FFFFFF"/>
                          </a:solidFill>
                          <a:latin typeface="Lucida Sans"/>
                          <a:cs typeface="Lucida Sans"/>
                        </a:rPr>
                        <a:t>YEARS)</a:t>
                      </a:r>
                      <a:endParaRPr sz="1400" dirty="0">
                        <a:latin typeface="Lucida Sans"/>
                        <a:cs typeface="Lucida Sans"/>
                      </a:endParaRPr>
                    </a:p>
                  </a:txBody>
                  <a:tcPr marL="0" marR="0" marT="46094" marB="0">
                    <a:solidFill>
                      <a:srgbClr val="91BE37"/>
                    </a:solidFill>
                  </a:tcPr>
                </a:tc>
                <a:extLst>
                  <a:ext uri="{0D108BD9-81ED-4DB2-BD59-A6C34878D82A}">
                    <a16:rowId xmlns:a16="http://schemas.microsoft.com/office/drawing/2014/main" val="10000"/>
                  </a:ext>
                </a:extLst>
              </a:tr>
              <a:tr h="1733521">
                <a:tc>
                  <a:txBody>
                    <a:bodyPr/>
                    <a:lstStyle/>
                    <a:p>
                      <a:pPr>
                        <a:lnSpc>
                          <a:spcPct val="100000"/>
                        </a:lnSpc>
                        <a:spcBef>
                          <a:spcPts val="30"/>
                        </a:spcBef>
                      </a:pPr>
                      <a:endParaRPr sz="300" dirty="0">
                        <a:latin typeface="Times New Roman"/>
                        <a:cs typeface="Times New Roman"/>
                      </a:endParaRPr>
                    </a:p>
                    <a:p>
                      <a:pPr marL="300990" indent="-102870">
                        <a:lnSpc>
                          <a:spcPct val="100000"/>
                        </a:lnSpc>
                        <a:buChar char="•"/>
                        <a:tabLst>
                          <a:tab pos="301625" algn="l"/>
                        </a:tabLst>
                      </a:pPr>
                      <a:r>
                        <a:rPr sz="1600" spc="40" dirty="0">
                          <a:solidFill>
                            <a:srgbClr val="6D6E71"/>
                          </a:solidFill>
                          <a:latin typeface="Calibri"/>
                          <a:cs typeface="Calibri"/>
                        </a:rPr>
                        <a:t>Accounting</a:t>
                      </a:r>
                      <a:endParaRPr sz="1600" dirty="0">
                        <a:latin typeface="Calibri"/>
                        <a:cs typeface="Calibri"/>
                      </a:endParaRPr>
                    </a:p>
                    <a:p>
                      <a:pPr marL="300990" indent="-102870">
                        <a:lnSpc>
                          <a:spcPct val="100000"/>
                        </a:lnSpc>
                        <a:spcBef>
                          <a:spcPts val="420"/>
                        </a:spcBef>
                        <a:buChar char="•"/>
                        <a:tabLst>
                          <a:tab pos="301625" algn="l"/>
                        </a:tabLst>
                      </a:pPr>
                      <a:r>
                        <a:rPr sz="1600" spc="25" dirty="0">
                          <a:solidFill>
                            <a:srgbClr val="6D6E71"/>
                          </a:solidFill>
                          <a:latin typeface="Calibri"/>
                          <a:cs typeface="Calibri"/>
                        </a:rPr>
                        <a:t>Finance</a:t>
                      </a:r>
                      <a:endParaRPr sz="1600" dirty="0">
                        <a:latin typeface="Calibri"/>
                        <a:cs typeface="Calibri"/>
                      </a:endParaRPr>
                    </a:p>
                    <a:p>
                      <a:pPr marL="300990" indent="-102870">
                        <a:lnSpc>
                          <a:spcPct val="100000"/>
                        </a:lnSpc>
                        <a:spcBef>
                          <a:spcPts val="420"/>
                        </a:spcBef>
                        <a:buChar char="•"/>
                        <a:tabLst>
                          <a:tab pos="301625" algn="l"/>
                        </a:tabLst>
                      </a:pPr>
                      <a:r>
                        <a:rPr sz="1600" spc="35" dirty="0">
                          <a:solidFill>
                            <a:srgbClr val="6D6E71"/>
                          </a:solidFill>
                          <a:latin typeface="Calibri"/>
                          <a:cs typeface="Calibri"/>
                        </a:rPr>
                        <a:t>General</a:t>
                      </a:r>
                      <a:r>
                        <a:rPr sz="1600" spc="-5" dirty="0">
                          <a:solidFill>
                            <a:srgbClr val="6D6E71"/>
                          </a:solidFill>
                          <a:latin typeface="Calibri"/>
                          <a:cs typeface="Calibri"/>
                        </a:rPr>
                        <a:t> </a:t>
                      </a:r>
                      <a:r>
                        <a:rPr sz="1600" spc="30" dirty="0">
                          <a:solidFill>
                            <a:srgbClr val="6D6E71"/>
                          </a:solidFill>
                          <a:latin typeface="Calibri"/>
                          <a:cs typeface="Calibri"/>
                        </a:rPr>
                        <a:t>Management</a:t>
                      </a:r>
                      <a:endParaRPr sz="1600" dirty="0">
                        <a:latin typeface="Calibri"/>
                        <a:cs typeface="Calibri"/>
                      </a:endParaRPr>
                    </a:p>
                    <a:p>
                      <a:pPr marL="300990" indent="-102870">
                        <a:lnSpc>
                          <a:spcPct val="100000"/>
                        </a:lnSpc>
                        <a:spcBef>
                          <a:spcPts val="420"/>
                        </a:spcBef>
                        <a:buChar char="•"/>
                        <a:tabLst>
                          <a:tab pos="301625" algn="l"/>
                        </a:tabLst>
                      </a:pPr>
                      <a:r>
                        <a:rPr sz="1600" spc="20" dirty="0">
                          <a:solidFill>
                            <a:srgbClr val="6D6E71"/>
                          </a:solidFill>
                          <a:latin typeface="Calibri"/>
                          <a:cs typeface="Calibri"/>
                        </a:rPr>
                        <a:t>Marketing</a:t>
                      </a:r>
                      <a:endParaRPr sz="1600" dirty="0">
                        <a:latin typeface="Calibri"/>
                        <a:cs typeface="Calibri"/>
                      </a:endParaRPr>
                    </a:p>
                    <a:p>
                      <a:pPr marL="300990" indent="-102870">
                        <a:lnSpc>
                          <a:spcPct val="100000"/>
                        </a:lnSpc>
                        <a:spcBef>
                          <a:spcPts val="420"/>
                        </a:spcBef>
                        <a:buChar char="•"/>
                        <a:tabLst>
                          <a:tab pos="301625" algn="l"/>
                        </a:tabLst>
                      </a:pPr>
                      <a:r>
                        <a:rPr sz="1600" spc="20" dirty="0">
                          <a:solidFill>
                            <a:srgbClr val="6D6E71"/>
                          </a:solidFill>
                          <a:latin typeface="Calibri"/>
                          <a:cs typeface="Calibri"/>
                        </a:rPr>
                        <a:t>Hospitality</a:t>
                      </a:r>
                      <a:r>
                        <a:rPr sz="1600" spc="-5" dirty="0">
                          <a:solidFill>
                            <a:srgbClr val="6D6E71"/>
                          </a:solidFill>
                          <a:latin typeface="Calibri"/>
                          <a:cs typeface="Calibri"/>
                        </a:rPr>
                        <a:t> </a:t>
                      </a:r>
                      <a:r>
                        <a:rPr sz="1600" spc="30" dirty="0">
                          <a:solidFill>
                            <a:srgbClr val="6D6E71"/>
                          </a:solidFill>
                          <a:latin typeface="Calibri"/>
                          <a:cs typeface="Calibri"/>
                        </a:rPr>
                        <a:t>Management</a:t>
                      </a:r>
                      <a:endParaRPr sz="1600" dirty="0">
                        <a:latin typeface="Calibri"/>
                        <a:cs typeface="Calibri"/>
                      </a:endParaRPr>
                    </a:p>
                  </a:txBody>
                  <a:tcPr marL="0" marR="0" marT="1729" marB="0">
                    <a:solidFill>
                      <a:srgbClr val="EDEDEE"/>
                    </a:solidFill>
                  </a:tcPr>
                </a:tc>
                <a:extLst>
                  <a:ext uri="{0D108BD9-81ED-4DB2-BD59-A6C34878D82A}">
                    <a16:rowId xmlns:a16="http://schemas.microsoft.com/office/drawing/2014/main" val="10001"/>
                  </a:ext>
                </a:extLst>
              </a:tr>
            </a:tbl>
          </a:graphicData>
        </a:graphic>
      </p:graphicFrame>
      <p:graphicFrame>
        <p:nvGraphicFramePr>
          <p:cNvPr id="31" name="object 31"/>
          <p:cNvGraphicFramePr>
            <a:graphicFrameLocks noGrp="1"/>
          </p:cNvGraphicFramePr>
          <p:nvPr>
            <p:extLst>
              <p:ext uri="{D42A27DB-BD31-4B8C-83A1-F6EECF244321}">
                <p14:modId xmlns:p14="http://schemas.microsoft.com/office/powerpoint/2010/main" val="3082898153"/>
              </p:ext>
            </p:extLst>
          </p:nvPr>
        </p:nvGraphicFramePr>
        <p:xfrm>
          <a:off x="6248400" y="1952004"/>
          <a:ext cx="2654453" cy="2467596"/>
        </p:xfrm>
        <a:graphic>
          <a:graphicData uri="http://schemas.openxmlformats.org/drawingml/2006/table">
            <a:tbl>
              <a:tblPr firstRow="1" bandRow="1">
                <a:tableStyleId>{2D5ABB26-0587-4C30-8999-92F81FD0307C}</a:tableStyleId>
              </a:tblPr>
              <a:tblGrid>
                <a:gridCol w="2654453">
                  <a:extLst>
                    <a:ext uri="{9D8B030D-6E8A-4147-A177-3AD203B41FA5}">
                      <a16:colId xmlns:a16="http://schemas.microsoft.com/office/drawing/2014/main" val="20000"/>
                    </a:ext>
                  </a:extLst>
                </a:gridCol>
              </a:tblGrid>
              <a:tr h="423512">
                <a:tc>
                  <a:txBody>
                    <a:bodyPr/>
                    <a:lstStyle/>
                    <a:p>
                      <a:pPr marL="188595">
                        <a:lnSpc>
                          <a:spcPct val="100000"/>
                        </a:lnSpc>
                        <a:spcBef>
                          <a:spcPts val="810"/>
                        </a:spcBef>
                      </a:pPr>
                      <a:r>
                        <a:rPr sz="1400" b="1" spc="-30" dirty="0">
                          <a:solidFill>
                            <a:srgbClr val="FFFFFF"/>
                          </a:solidFill>
                          <a:latin typeface="Lucida Sans"/>
                          <a:cs typeface="Lucida Sans"/>
                        </a:rPr>
                        <a:t>POST-DEGREE</a:t>
                      </a:r>
                      <a:r>
                        <a:rPr sz="1400" b="1" spc="-85" dirty="0">
                          <a:solidFill>
                            <a:srgbClr val="FFFFFF"/>
                          </a:solidFill>
                          <a:latin typeface="Lucida Sans"/>
                          <a:cs typeface="Lucida Sans"/>
                        </a:rPr>
                        <a:t> </a:t>
                      </a:r>
                      <a:r>
                        <a:rPr sz="1400" b="1" spc="-35" dirty="0">
                          <a:solidFill>
                            <a:srgbClr val="FFFFFF"/>
                          </a:solidFill>
                          <a:latin typeface="Lucida Sans"/>
                          <a:cs typeface="Lucida Sans"/>
                        </a:rPr>
                        <a:t>DIPLOMAS</a:t>
                      </a:r>
                      <a:endParaRPr sz="1400" dirty="0">
                        <a:latin typeface="Lucida Sans"/>
                        <a:cs typeface="Lucida Sans"/>
                      </a:endParaRPr>
                    </a:p>
                  </a:txBody>
                  <a:tcPr marL="0" marR="0" marT="46669" marB="0">
                    <a:solidFill>
                      <a:srgbClr val="799B3D"/>
                    </a:solidFill>
                  </a:tcPr>
                </a:tc>
                <a:extLst>
                  <a:ext uri="{0D108BD9-81ED-4DB2-BD59-A6C34878D82A}">
                    <a16:rowId xmlns:a16="http://schemas.microsoft.com/office/drawing/2014/main" val="10000"/>
                  </a:ext>
                </a:extLst>
              </a:tr>
              <a:tr h="2044084">
                <a:tc>
                  <a:txBody>
                    <a:bodyPr/>
                    <a:lstStyle/>
                    <a:p>
                      <a:pPr>
                        <a:lnSpc>
                          <a:spcPct val="100000"/>
                        </a:lnSpc>
                        <a:spcBef>
                          <a:spcPts val="10"/>
                        </a:spcBef>
                      </a:pPr>
                      <a:endParaRPr sz="500" dirty="0">
                        <a:latin typeface="Times New Roman"/>
                        <a:cs typeface="Times New Roman"/>
                      </a:endParaRPr>
                    </a:p>
                    <a:p>
                      <a:pPr marL="297180" indent="-102870">
                        <a:lnSpc>
                          <a:spcPct val="100000"/>
                        </a:lnSpc>
                        <a:buChar char="•"/>
                        <a:tabLst>
                          <a:tab pos="297815" algn="l"/>
                        </a:tabLst>
                      </a:pPr>
                      <a:r>
                        <a:rPr sz="1600" spc="40" dirty="0">
                          <a:solidFill>
                            <a:srgbClr val="6D6E71"/>
                          </a:solidFill>
                          <a:latin typeface="Calibri"/>
                          <a:cs typeface="Calibri"/>
                        </a:rPr>
                        <a:t>Accounting</a:t>
                      </a:r>
                      <a:endParaRPr sz="1600" dirty="0">
                        <a:latin typeface="Calibri"/>
                        <a:cs typeface="Calibri"/>
                      </a:endParaRPr>
                    </a:p>
                    <a:p>
                      <a:pPr marL="297180" indent="-102870">
                        <a:lnSpc>
                          <a:spcPct val="100000"/>
                        </a:lnSpc>
                        <a:spcBef>
                          <a:spcPts val="420"/>
                        </a:spcBef>
                        <a:buChar char="•"/>
                        <a:tabLst>
                          <a:tab pos="297815" algn="l"/>
                        </a:tabLst>
                      </a:pPr>
                      <a:r>
                        <a:rPr sz="1600" spc="30" dirty="0">
                          <a:solidFill>
                            <a:srgbClr val="6D6E71"/>
                          </a:solidFill>
                          <a:latin typeface="Calibri"/>
                          <a:cs typeface="Calibri"/>
                        </a:rPr>
                        <a:t>Human </a:t>
                      </a:r>
                      <a:r>
                        <a:rPr sz="1600" spc="25" dirty="0">
                          <a:solidFill>
                            <a:srgbClr val="6D6E71"/>
                          </a:solidFill>
                          <a:latin typeface="Calibri"/>
                          <a:cs typeface="Calibri"/>
                        </a:rPr>
                        <a:t>Resource </a:t>
                      </a:r>
                      <a:r>
                        <a:rPr sz="1600" spc="30" dirty="0">
                          <a:solidFill>
                            <a:srgbClr val="6D6E71"/>
                          </a:solidFill>
                          <a:latin typeface="Calibri"/>
                          <a:cs typeface="Calibri"/>
                        </a:rPr>
                        <a:t>Management </a:t>
                      </a:r>
                      <a:r>
                        <a:rPr sz="1600" spc="-5" dirty="0">
                          <a:solidFill>
                            <a:srgbClr val="6D6E71"/>
                          </a:solidFill>
                          <a:latin typeface="Calibri"/>
                          <a:cs typeface="Calibri"/>
                        </a:rPr>
                        <a:t>&amp;</a:t>
                      </a:r>
                      <a:r>
                        <a:rPr sz="1600" spc="-114" dirty="0">
                          <a:solidFill>
                            <a:srgbClr val="6D6E71"/>
                          </a:solidFill>
                          <a:latin typeface="Calibri"/>
                          <a:cs typeface="Calibri"/>
                        </a:rPr>
                        <a:t> </a:t>
                      </a:r>
                      <a:r>
                        <a:rPr sz="1600" spc="25" dirty="0">
                          <a:solidFill>
                            <a:srgbClr val="6D6E71"/>
                          </a:solidFill>
                          <a:latin typeface="Calibri"/>
                          <a:cs typeface="Calibri"/>
                        </a:rPr>
                        <a:t>Leadership</a:t>
                      </a:r>
                      <a:endParaRPr sz="1600" dirty="0">
                        <a:latin typeface="Calibri"/>
                        <a:cs typeface="Calibri"/>
                      </a:endParaRPr>
                    </a:p>
                    <a:p>
                      <a:pPr marL="297180" indent="-102870">
                        <a:lnSpc>
                          <a:spcPct val="100000"/>
                        </a:lnSpc>
                        <a:spcBef>
                          <a:spcPts val="420"/>
                        </a:spcBef>
                        <a:buChar char="•"/>
                        <a:tabLst>
                          <a:tab pos="297815" algn="l"/>
                        </a:tabLst>
                      </a:pPr>
                      <a:r>
                        <a:rPr sz="1600" spc="20" dirty="0">
                          <a:solidFill>
                            <a:srgbClr val="6D6E71"/>
                          </a:solidFill>
                          <a:latin typeface="Calibri"/>
                          <a:cs typeface="Calibri"/>
                        </a:rPr>
                        <a:t>Marketing</a:t>
                      </a:r>
                      <a:endParaRPr sz="1600" dirty="0">
                        <a:latin typeface="Calibri"/>
                        <a:cs typeface="Calibri"/>
                      </a:endParaRPr>
                    </a:p>
                    <a:p>
                      <a:pPr marL="297180" indent="-102870">
                        <a:lnSpc>
                          <a:spcPct val="100000"/>
                        </a:lnSpc>
                        <a:spcBef>
                          <a:spcPts val="420"/>
                        </a:spcBef>
                        <a:buChar char="•"/>
                        <a:tabLst>
                          <a:tab pos="297815" algn="l"/>
                        </a:tabLst>
                      </a:pPr>
                      <a:r>
                        <a:rPr sz="1600" spc="50" dirty="0">
                          <a:solidFill>
                            <a:srgbClr val="6D6E71"/>
                          </a:solidFill>
                          <a:latin typeface="Calibri"/>
                          <a:cs typeface="Calibri"/>
                        </a:rPr>
                        <a:t>Applied </a:t>
                      </a:r>
                      <a:r>
                        <a:rPr sz="1600" spc="5" dirty="0">
                          <a:solidFill>
                            <a:srgbClr val="6D6E71"/>
                          </a:solidFill>
                          <a:latin typeface="Calibri"/>
                          <a:cs typeface="Calibri"/>
                        </a:rPr>
                        <a:t>Tourism </a:t>
                      </a:r>
                      <a:r>
                        <a:rPr sz="1600" spc="-5" dirty="0">
                          <a:solidFill>
                            <a:srgbClr val="6D6E71"/>
                          </a:solidFill>
                          <a:latin typeface="Calibri"/>
                          <a:cs typeface="Calibri"/>
                        </a:rPr>
                        <a:t>&amp; </a:t>
                      </a:r>
                      <a:r>
                        <a:rPr sz="1600" spc="20" dirty="0">
                          <a:solidFill>
                            <a:srgbClr val="6D6E71"/>
                          </a:solidFill>
                          <a:latin typeface="Calibri"/>
                          <a:cs typeface="Calibri"/>
                        </a:rPr>
                        <a:t>Hospitality</a:t>
                      </a:r>
                      <a:r>
                        <a:rPr sz="1600" spc="-65" dirty="0">
                          <a:solidFill>
                            <a:srgbClr val="6D6E71"/>
                          </a:solidFill>
                          <a:latin typeface="Calibri"/>
                          <a:cs typeface="Calibri"/>
                        </a:rPr>
                        <a:t> </a:t>
                      </a:r>
                      <a:r>
                        <a:rPr sz="1600" spc="30" dirty="0">
                          <a:solidFill>
                            <a:srgbClr val="6D6E71"/>
                          </a:solidFill>
                          <a:latin typeface="Calibri"/>
                          <a:cs typeface="Calibri"/>
                        </a:rPr>
                        <a:t>Management</a:t>
                      </a:r>
                      <a:endParaRPr sz="1600" dirty="0">
                        <a:latin typeface="Calibri"/>
                        <a:cs typeface="Calibri"/>
                      </a:endParaRPr>
                    </a:p>
                    <a:p>
                      <a:pPr marL="297180" indent="-102870">
                        <a:lnSpc>
                          <a:spcPct val="100000"/>
                        </a:lnSpc>
                        <a:spcBef>
                          <a:spcPts val="420"/>
                        </a:spcBef>
                        <a:buChar char="•"/>
                        <a:tabLst>
                          <a:tab pos="297815" algn="l"/>
                        </a:tabLst>
                      </a:pPr>
                      <a:r>
                        <a:rPr sz="1600" spc="35" dirty="0">
                          <a:solidFill>
                            <a:srgbClr val="6D6E71"/>
                          </a:solidFill>
                          <a:latin typeface="Calibri"/>
                          <a:cs typeface="Calibri"/>
                        </a:rPr>
                        <a:t>General</a:t>
                      </a:r>
                      <a:r>
                        <a:rPr sz="1600" spc="-5" dirty="0">
                          <a:solidFill>
                            <a:srgbClr val="6D6E71"/>
                          </a:solidFill>
                          <a:latin typeface="Calibri"/>
                          <a:cs typeface="Calibri"/>
                        </a:rPr>
                        <a:t> </a:t>
                      </a:r>
                      <a:r>
                        <a:rPr sz="1600" spc="30" dirty="0">
                          <a:solidFill>
                            <a:srgbClr val="6D6E71"/>
                          </a:solidFill>
                          <a:latin typeface="Calibri"/>
                          <a:cs typeface="Calibri"/>
                        </a:rPr>
                        <a:t>Management</a:t>
                      </a:r>
                      <a:endParaRPr sz="1600" dirty="0">
                        <a:latin typeface="Calibri"/>
                        <a:cs typeface="Calibri"/>
                      </a:endParaRPr>
                    </a:p>
                  </a:txBody>
                  <a:tcPr marL="0" marR="0" marT="576" marB="0">
                    <a:solidFill>
                      <a:srgbClr val="EDEDEE"/>
                    </a:solidFill>
                  </a:tcPr>
                </a:tc>
                <a:extLst>
                  <a:ext uri="{0D108BD9-81ED-4DB2-BD59-A6C34878D82A}">
                    <a16:rowId xmlns:a16="http://schemas.microsoft.com/office/drawing/2014/main" val="10001"/>
                  </a:ext>
                </a:extLst>
              </a:tr>
            </a:tbl>
          </a:graphicData>
        </a:graphic>
      </p:graphicFrame>
      <p:sp>
        <p:nvSpPr>
          <p:cNvPr id="32" name="object 32"/>
          <p:cNvSpPr/>
          <p:nvPr/>
        </p:nvSpPr>
        <p:spPr>
          <a:xfrm flipH="1">
            <a:off x="6581343" y="5508798"/>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baseline="-25000"/>
          </a:p>
        </p:txBody>
      </p:sp>
      <p:sp>
        <p:nvSpPr>
          <p:cNvPr id="33" name="object 33"/>
          <p:cNvSpPr/>
          <p:nvPr/>
        </p:nvSpPr>
        <p:spPr>
          <a:xfrm flipH="1">
            <a:off x="6687699" y="5508798"/>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baseline="-25000"/>
          </a:p>
        </p:txBody>
      </p:sp>
      <p:sp>
        <p:nvSpPr>
          <p:cNvPr id="34" name="object 34"/>
          <p:cNvSpPr/>
          <p:nvPr/>
        </p:nvSpPr>
        <p:spPr>
          <a:xfrm>
            <a:off x="6581269" y="5475317"/>
            <a:ext cx="132164" cy="246358"/>
          </a:xfrm>
          <a:custGeom>
            <a:avLst/>
            <a:gdLst/>
            <a:ahLst/>
            <a:cxnLst/>
            <a:rect l="l" t="t" r="r" b="b"/>
            <a:pathLst>
              <a:path w="79375" h="147954">
                <a:moveTo>
                  <a:pt x="0" y="0"/>
                </a:moveTo>
                <a:lnTo>
                  <a:pt x="0" y="147607"/>
                </a:lnTo>
                <a:lnTo>
                  <a:pt x="79375" y="73803"/>
                </a:lnTo>
                <a:lnTo>
                  <a:pt x="0" y="0"/>
                </a:lnTo>
                <a:close/>
              </a:path>
            </a:pathLst>
          </a:custGeom>
          <a:solidFill>
            <a:srgbClr val="797A7D"/>
          </a:solidFill>
        </p:spPr>
        <p:txBody>
          <a:bodyPr wrap="square" lIns="0" tIns="0" rIns="0" bIns="0" rtlCol="0"/>
          <a:lstStyle/>
          <a:p>
            <a:endParaRPr sz="817" baseline="-25000"/>
          </a:p>
        </p:txBody>
      </p:sp>
      <p:sp>
        <p:nvSpPr>
          <p:cNvPr id="35" name="object 35"/>
          <p:cNvSpPr txBox="1"/>
          <p:nvPr/>
        </p:nvSpPr>
        <p:spPr>
          <a:xfrm>
            <a:off x="6477000" y="5541201"/>
            <a:ext cx="316140" cy="61731"/>
          </a:xfrm>
          <a:prstGeom prst="rect">
            <a:avLst/>
          </a:prstGeom>
        </p:spPr>
        <p:txBody>
          <a:bodyPr vert="horz" wrap="square" lIns="0" tIns="5762" rIns="0" bIns="0" rtlCol="0">
            <a:spAutoFit/>
          </a:bodyPr>
          <a:lstStyle/>
          <a:p>
            <a:pPr marL="5762">
              <a:spcBef>
                <a:spcPts val="46"/>
              </a:spcBef>
              <a:tabLst>
                <a:tab pos="80086" algn="l"/>
              </a:tabLst>
            </a:pPr>
            <a:r>
              <a:rPr sz="545" b="1" u="heavy" spc="-68" baseline="-25000" dirty="0">
                <a:solidFill>
                  <a:srgbClr val="FFFFFF"/>
                </a:solidFill>
                <a:uFill>
                  <a:solidFill>
                    <a:srgbClr val="797A7D"/>
                  </a:solidFill>
                </a:uFill>
                <a:latin typeface="Lucida Sans"/>
                <a:cs typeface="Lucida Sans"/>
              </a:rPr>
              <a:t> 	</a:t>
            </a:r>
            <a:endParaRPr sz="545" baseline="-25000">
              <a:latin typeface="Lucida Sans"/>
              <a:cs typeface="Lucida Sans"/>
            </a:endParaRPr>
          </a:p>
        </p:txBody>
      </p:sp>
      <p:sp>
        <p:nvSpPr>
          <p:cNvPr id="36" name="object 36"/>
          <p:cNvSpPr txBox="1"/>
          <p:nvPr/>
        </p:nvSpPr>
        <p:spPr>
          <a:xfrm>
            <a:off x="6820922" y="5450347"/>
            <a:ext cx="1934127" cy="338342"/>
          </a:xfrm>
          <a:prstGeom prst="rect">
            <a:avLst/>
          </a:prstGeom>
          <a:solidFill>
            <a:srgbClr val="888A8C"/>
          </a:solidFill>
        </p:spPr>
        <p:txBody>
          <a:bodyPr vert="horz" wrap="square" lIns="0" tIns="11523" rIns="0" bIns="0" rtlCol="0">
            <a:noAutofit/>
          </a:bodyPr>
          <a:lstStyle/>
          <a:p>
            <a:pPr marL="14116">
              <a:spcBef>
                <a:spcPts val="91"/>
              </a:spcBef>
            </a:pPr>
            <a:r>
              <a:rPr sz="1600" b="1" spc="-20" baseline="-25000" dirty="0">
                <a:solidFill>
                  <a:srgbClr val="FFFFFF"/>
                </a:solidFill>
                <a:latin typeface="Lucida Sans"/>
                <a:cs typeface="Lucida Sans"/>
              </a:rPr>
              <a:t>Program </a:t>
            </a:r>
            <a:r>
              <a:rPr sz="1600" b="1" spc="-16" baseline="-25000" dirty="0">
                <a:solidFill>
                  <a:srgbClr val="FFFFFF"/>
                </a:solidFill>
                <a:latin typeface="Lucida Sans"/>
                <a:cs typeface="Lucida Sans"/>
              </a:rPr>
              <a:t>details</a:t>
            </a:r>
            <a:r>
              <a:rPr sz="1600" b="1" spc="-66" baseline="-25000" dirty="0">
                <a:solidFill>
                  <a:srgbClr val="FFFFFF"/>
                </a:solidFill>
                <a:latin typeface="Lucida Sans"/>
                <a:cs typeface="Lucida Sans"/>
              </a:rPr>
              <a:t> </a:t>
            </a:r>
            <a:r>
              <a:rPr sz="1600" b="1" spc="18" baseline="-25000" dirty="0">
                <a:solidFill>
                  <a:srgbClr val="FFFFFF"/>
                </a:solidFill>
                <a:latin typeface="Lucida Sans"/>
                <a:cs typeface="Lucida Sans"/>
              </a:rPr>
              <a:t>p.39</a:t>
            </a:r>
            <a:endParaRPr sz="1600" baseline="-25000" dirty="0">
              <a:latin typeface="Lucida Sans"/>
              <a:cs typeface="Lucida Sans"/>
            </a:endParaRPr>
          </a:p>
        </p:txBody>
      </p:sp>
      <p:sp>
        <p:nvSpPr>
          <p:cNvPr id="38" name="object 38"/>
          <p:cNvSpPr/>
          <p:nvPr/>
        </p:nvSpPr>
        <p:spPr>
          <a:xfrm>
            <a:off x="3069234" y="1959711"/>
            <a:ext cx="229114" cy="229114"/>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baseline="-25000"/>
          </a:p>
        </p:txBody>
      </p:sp>
      <p:sp>
        <p:nvSpPr>
          <p:cNvPr id="39" name="object 39"/>
          <p:cNvSpPr/>
          <p:nvPr/>
        </p:nvSpPr>
        <p:spPr>
          <a:xfrm>
            <a:off x="3732918" y="2066834"/>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baseline="-25000"/>
          </a:p>
        </p:txBody>
      </p:sp>
      <p:graphicFrame>
        <p:nvGraphicFramePr>
          <p:cNvPr id="47" name="object 47"/>
          <p:cNvGraphicFramePr>
            <a:graphicFrameLocks noGrp="1"/>
          </p:cNvGraphicFramePr>
          <p:nvPr>
            <p:extLst>
              <p:ext uri="{D42A27DB-BD31-4B8C-83A1-F6EECF244321}">
                <p14:modId xmlns:p14="http://schemas.microsoft.com/office/powerpoint/2010/main" val="799016209"/>
              </p:ext>
            </p:extLst>
          </p:nvPr>
        </p:nvGraphicFramePr>
        <p:xfrm>
          <a:off x="299510" y="4341941"/>
          <a:ext cx="3404503" cy="1995958"/>
        </p:xfrm>
        <a:graphic>
          <a:graphicData uri="http://schemas.openxmlformats.org/drawingml/2006/table">
            <a:tbl>
              <a:tblPr firstRow="1" bandRow="1">
                <a:tableStyleId>{2D5ABB26-0587-4C30-8999-92F81FD0307C}</a:tableStyleId>
              </a:tblPr>
              <a:tblGrid>
                <a:gridCol w="2672290">
                  <a:extLst>
                    <a:ext uri="{9D8B030D-6E8A-4147-A177-3AD203B41FA5}">
                      <a16:colId xmlns:a16="http://schemas.microsoft.com/office/drawing/2014/main" val="20000"/>
                    </a:ext>
                  </a:extLst>
                </a:gridCol>
                <a:gridCol w="381942">
                  <a:extLst>
                    <a:ext uri="{9D8B030D-6E8A-4147-A177-3AD203B41FA5}">
                      <a16:colId xmlns:a16="http://schemas.microsoft.com/office/drawing/2014/main" val="20001"/>
                    </a:ext>
                  </a:extLst>
                </a:gridCol>
                <a:gridCol w="350271">
                  <a:extLst>
                    <a:ext uri="{9D8B030D-6E8A-4147-A177-3AD203B41FA5}">
                      <a16:colId xmlns:a16="http://schemas.microsoft.com/office/drawing/2014/main" val="20002"/>
                    </a:ext>
                  </a:extLst>
                </a:gridCol>
              </a:tblGrid>
              <a:tr h="203885">
                <a:tc rowSpan="2">
                  <a:txBody>
                    <a:bodyPr/>
                    <a:lstStyle/>
                    <a:p>
                      <a:pPr marL="198120">
                        <a:lnSpc>
                          <a:spcPct val="100000"/>
                        </a:lnSpc>
                        <a:spcBef>
                          <a:spcPts val="650"/>
                        </a:spcBef>
                      </a:pPr>
                      <a:r>
                        <a:rPr sz="1400" b="1" spc="-35" dirty="0">
                          <a:solidFill>
                            <a:srgbClr val="FFFFFF"/>
                          </a:solidFill>
                          <a:latin typeface="Lucida Sans"/>
                          <a:cs typeface="Lucida Sans"/>
                        </a:rPr>
                        <a:t>UNIVERSITY </a:t>
                      </a:r>
                      <a:r>
                        <a:rPr sz="1400" b="1" spc="-50" dirty="0">
                          <a:solidFill>
                            <a:srgbClr val="FFFFFF"/>
                          </a:solidFill>
                          <a:latin typeface="Lucida Sans"/>
                          <a:cs typeface="Lucida Sans"/>
                        </a:rPr>
                        <a:t>TRANSFER </a:t>
                      </a:r>
                      <a:br>
                        <a:rPr lang="en-CA" sz="1400" b="1" spc="-50" dirty="0">
                          <a:solidFill>
                            <a:srgbClr val="FFFFFF"/>
                          </a:solidFill>
                          <a:latin typeface="Lucida Sans"/>
                          <a:cs typeface="Lucida Sans"/>
                        </a:rPr>
                      </a:br>
                      <a:r>
                        <a:rPr sz="1400" b="1" spc="-120" dirty="0">
                          <a:solidFill>
                            <a:srgbClr val="FFFFFF"/>
                          </a:solidFill>
                          <a:latin typeface="Lucida Sans"/>
                          <a:cs typeface="Lucida Sans"/>
                        </a:rPr>
                        <a:t>(1 </a:t>
                      </a:r>
                      <a:r>
                        <a:rPr sz="1400" b="1" spc="-114" dirty="0">
                          <a:solidFill>
                            <a:srgbClr val="FFFFFF"/>
                          </a:solidFill>
                          <a:latin typeface="Lucida Sans"/>
                          <a:cs typeface="Lucida Sans"/>
                        </a:rPr>
                        <a:t>TO </a:t>
                      </a:r>
                      <a:r>
                        <a:rPr sz="1400" b="1" spc="-20" dirty="0">
                          <a:solidFill>
                            <a:srgbClr val="FFFFFF"/>
                          </a:solidFill>
                          <a:latin typeface="Lucida Sans"/>
                          <a:cs typeface="Lucida Sans"/>
                        </a:rPr>
                        <a:t>2</a:t>
                      </a:r>
                      <a:r>
                        <a:rPr sz="1400" b="1" spc="-125" dirty="0">
                          <a:solidFill>
                            <a:srgbClr val="FFFFFF"/>
                          </a:solidFill>
                          <a:latin typeface="Lucida Sans"/>
                          <a:cs typeface="Lucida Sans"/>
                        </a:rPr>
                        <a:t> </a:t>
                      </a:r>
                      <a:r>
                        <a:rPr sz="1400" b="1" spc="-40" dirty="0">
                          <a:solidFill>
                            <a:srgbClr val="FFFFFF"/>
                          </a:solidFill>
                          <a:latin typeface="Lucida Sans"/>
                          <a:cs typeface="Lucida Sans"/>
                        </a:rPr>
                        <a:t>YEARS)</a:t>
                      </a:r>
                      <a:endParaRPr sz="1400" dirty="0">
                        <a:latin typeface="Lucida Sans"/>
                        <a:cs typeface="Lucida Sans"/>
                      </a:endParaRPr>
                    </a:p>
                  </a:txBody>
                  <a:tcPr marL="0" marR="0" marT="37451" marB="0">
                    <a:solidFill>
                      <a:srgbClr val="91BE37"/>
                    </a:solidFill>
                  </a:tcPr>
                </a:tc>
                <a:tc gridSpan="2">
                  <a:txBody>
                    <a:bodyPr/>
                    <a:lstStyle/>
                    <a:p>
                      <a:pPr>
                        <a:lnSpc>
                          <a:spcPct val="100000"/>
                        </a:lnSpc>
                      </a:pPr>
                      <a:endParaRPr sz="400">
                        <a:latin typeface="Times New Roman"/>
                        <a:cs typeface="Times New Roman"/>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67628">
                <a:tc vMerge="1">
                  <a:txBody>
                    <a:bodyPr/>
                    <a:lstStyle/>
                    <a:p>
                      <a:endParaRPr/>
                    </a:p>
                  </a:txBody>
                  <a:tcPr marL="0" marR="0" marT="82550" marB="0">
                    <a:solidFill>
                      <a:srgbClr val="91BE37"/>
                    </a:solidFill>
                  </a:tcPr>
                </a:tc>
                <a:tc rowSpan="2">
                  <a:txBody>
                    <a:bodyPr/>
                    <a:lstStyle/>
                    <a:p>
                      <a:pPr>
                        <a:lnSpc>
                          <a:spcPct val="100000"/>
                        </a:lnSpc>
                      </a:pPr>
                      <a:endParaRPr sz="400" dirty="0">
                        <a:latin typeface="Times New Roman"/>
                        <a:cs typeface="Times New Roman"/>
                      </a:endParaRPr>
                    </a:p>
                  </a:txBody>
                  <a:tcPr marL="0" marR="0" marT="0" marB="0">
                    <a:lnR w="28575">
                      <a:solidFill>
                        <a:srgbClr val="91BE37"/>
                      </a:solidFill>
                      <a:prstDash val="solid"/>
                    </a:lnR>
                  </a:tcPr>
                </a:tc>
                <a:tc rowSpan="2">
                  <a:txBody>
                    <a:bodyPr/>
                    <a:lstStyle/>
                    <a:p>
                      <a:pPr>
                        <a:lnSpc>
                          <a:spcPct val="100000"/>
                        </a:lnSpc>
                      </a:pPr>
                      <a:endParaRPr sz="400" dirty="0">
                        <a:latin typeface="Times New Roman"/>
                        <a:cs typeface="Times New Roman"/>
                      </a:endParaRPr>
                    </a:p>
                  </a:txBody>
                  <a:tcPr marL="0" marR="0" marT="0" marB="0">
                    <a:lnL w="28575">
                      <a:solidFill>
                        <a:srgbClr val="91BE37"/>
                      </a:solidFill>
                      <a:prstDash val="solid"/>
                    </a:lnL>
                    <a:lnT w="28575">
                      <a:solidFill>
                        <a:srgbClr val="91BE37"/>
                      </a:solidFill>
                      <a:prstDash val="solid"/>
                    </a:lnT>
                    <a:lnB w="28575">
                      <a:solidFill>
                        <a:srgbClr val="91BE37"/>
                      </a:solidFill>
                      <a:prstDash val="solid"/>
                    </a:lnB>
                  </a:tcPr>
                </a:tc>
                <a:extLst>
                  <a:ext uri="{0D108BD9-81ED-4DB2-BD59-A6C34878D82A}">
                    <a16:rowId xmlns:a16="http://schemas.microsoft.com/office/drawing/2014/main" val="10001"/>
                  </a:ext>
                </a:extLst>
              </a:tr>
              <a:tr h="697598">
                <a:tc>
                  <a:txBody>
                    <a:bodyPr/>
                    <a:lstStyle/>
                    <a:p>
                      <a:pPr>
                        <a:lnSpc>
                          <a:spcPct val="100000"/>
                        </a:lnSpc>
                        <a:spcBef>
                          <a:spcPts val="20"/>
                        </a:spcBef>
                      </a:pPr>
                      <a:endParaRPr sz="400" dirty="0">
                        <a:latin typeface="Times New Roman"/>
                        <a:cs typeface="Times New Roman"/>
                      </a:endParaRPr>
                    </a:p>
                    <a:p>
                      <a:pPr marL="300990" indent="-102870">
                        <a:lnSpc>
                          <a:spcPct val="100000"/>
                        </a:lnSpc>
                        <a:buChar char="•"/>
                        <a:tabLst>
                          <a:tab pos="301625" algn="l"/>
                        </a:tabLst>
                      </a:pPr>
                      <a:r>
                        <a:rPr sz="1600" spc="25" dirty="0">
                          <a:solidFill>
                            <a:srgbClr val="6D6E71"/>
                          </a:solidFill>
                          <a:latin typeface="Calibri"/>
                          <a:cs typeface="Calibri"/>
                        </a:rPr>
                        <a:t>Business</a:t>
                      </a:r>
                      <a:endParaRPr sz="1600" dirty="0">
                        <a:latin typeface="Calibri"/>
                        <a:cs typeface="Calibri"/>
                      </a:endParaRPr>
                    </a:p>
                    <a:p>
                      <a:pPr marL="300990" indent="-102870">
                        <a:lnSpc>
                          <a:spcPct val="100000"/>
                        </a:lnSpc>
                        <a:spcBef>
                          <a:spcPts val="420"/>
                        </a:spcBef>
                        <a:buChar char="•"/>
                        <a:tabLst>
                          <a:tab pos="301625" algn="l"/>
                        </a:tabLst>
                      </a:pPr>
                      <a:r>
                        <a:rPr sz="1600" spc="45" dirty="0">
                          <a:solidFill>
                            <a:srgbClr val="6D6E71"/>
                          </a:solidFill>
                          <a:latin typeface="Calibri"/>
                          <a:cs typeface="Calibri"/>
                        </a:rPr>
                        <a:t>Commerce</a:t>
                      </a:r>
                      <a:endParaRPr sz="1600" dirty="0">
                        <a:latin typeface="Calibri"/>
                        <a:cs typeface="Calibri"/>
                      </a:endParaRPr>
                    </a:p>
                  </a:txBody>
                  <a:tcPr marL="0" marR="0" marT="1153" marB="0">
                    <a:solidFill>
                      <a:srgbClr val="EDEDEE"/>
                    </a:solidFill>
                  </a:tcPr>
                </a:tc>
                <a:tc vMerge="1">
                  <a:txBody>
                    <a:bodyPr/>
                    <a:lstStyle/>
                    <a:p>
                      <a:endParaRPr/>
                    </a:p>
                  </a:txBody>
                  <a:tcPr marL="0" marR="0" marT="0" marB="0">
                    <a:lnR w="28575">
                      <a:solidFill>
                        <a:srgbClr val="91BE37"/>
                      </a:solidFill>
                      <a:prstDash val="solid"/>
                    </a:lnR>
                    <a:lnT w="28575">
                      <a:solidFill>
                        <a:srgbClr val="91BE37"/>
                      </a:solidFill>
                      <a:prstDash val="solid"/>
                    </a:lnT>
                  </a:tcPr>
                </a:tc>
                <a:tc vMerge="1">
                  <a:txBody>
                    <a:bodyPr/>
                    <a:lstStyle/>
                    <a:p>
                      <a:endParaRPr/>
                    </a:p>
                  </a:txBody>
                  <a:tcPr marL="0" marR="0" marT="0" marB="0">
                    <a:lnL w="28575">
                      <a:solidFill>
                        <a:srgbClr val="91BE37"/>
                      </a:solidFill>
                      <a:prstDash val="solid"/>
                    </a:lnL>
                    <a:lnT w="28575">
                      <a:solidFill>
                        <a:srgbClr val="91BE37"/>
                      </a:solidFill>
                      <a:prstDash val="solid"/>
                    </a:lnT>
                    <a:lnB w="28575">
                      <a:solidFill>
                        <a:srgbClr val="91BE37"/>
                      </a:solidFill>
                      <a:prstDash val="solid"/>
                    </a:lnB>
                  </a:tcPr>
                </a:tc>
                <a:extLst>
                  <a:ext uri="{0D108BD9-81ED-4DB2-BD59-A6C34878D82A}">
                    <a16:rowId xmlns:a16="http://schemas.microsoft.com/office/drawing/2014/main" val="10002"/>
                  </a:ext>
                </a:extLst>
              </a:tr>
              <a:tr h="834189">
                <a:tc gridSpan="2">
                  <a:txBody>
                    <a:bodyPr/>
                    <a:lstStyle/>
                    <a:p>
                      <a:pPr>
                        <a:lnSpc>
                          <a:spcPct val="100000"/>
                        </a:lnSpc>
                      </a:pPr>
                      <a:endParaRPr sz="400">
                        <a:latin typeface="Times New Roman"/>
                        <a:cs typeface="Times New Roman"/>
                      </a:endParaRPr>
                    </a:p>
                  </a:txBody>
                  <a:tcPr marL="0" marR="0" marT="0" marB="0">
                    <a:lnR w="28575">
                      <a:solidFill>
                        <a:srgbClr val="91BE37"/>
                      </a:solidFill>
                      <a:prstDash val="solid"/>
                    </a:lnR>
                  </a:tcPr>
                </a:tc>
                <a:tc hMerge="1">
                  <a:txBody>
                    <a:bodyPr/>
                    <a:lstStyle/>
                    <a:p>
                      <a:endParaRPr/>
                    </a:p>
                  </a:txBody>
                  <a:tcPr marL="0" marR="0" marT="0" marB="0"/>
                </a:tc>
                <a:tc>
                  <a:txBody>
                    <a:bodyPr/>
                    <a:lstStyle/>
                    <a:p>
                      <a:pPr>
                        <a:lnSpc>
                          <a:spcPct val="100000"/>
                        </a:lnSpc>
                      </a:pPr>
                      <a:endParaRPr sz="400" dirty="0">
                        <a:latin typeface="Times New Roman"/>
                        <a:cs typeface="Times New Roman"/>
                      </a:endParaRPr>
                    </a:p>
                  </a:txBody>
                  <a:tcPr marL="0" marR="0" marT="0" marB="0">
                    <a:lnL w="28575">
                      <a:solidFill>
                        <a:srgbClr val="91BE37"/>
                      </a:solidFill>
                      <a:prstDash val="solid"/>
                    </a:lnL>
                    <a:lnT w="28575">
                      <a:solidFill>
                        <a:srgbClr val="91BE37"/>
                      </a:solidFill>
                      <a:prstDash val="solid"/>
                    </a:lnT>
                  </a:tcPr>
                </a:tc>
                <a:extLst>
                  <a:ext uri="{0D108BD9-81ED-4DB2-BD59-A6C34878D82A}">
                    <a16:rowId xmlns:a16="http://schemas.microsoft.com/office/drawing/2014/main" val="10003"/>
                  </a:ext>
                </a:extLst>
              </a:tr>
            </a:tbl>
          </a:graphicData>
        </a:graphic>
      </p:graphicFrame>
      <p:grpSp>
        <p:nvGrpSpPr>
          <p:cNvPr id="83" name="Group 82"/>
          <p:cNvGrpSpPr/>
          <p:nvPr/>
        </p:nvGrpSpPr>
        <p:grpSpPr>
          <a:xfrm>
            <a:off x="3368702" y="4411649"/>
            <a:ext cx="1557915" cy="2147009"/>
            <a:chOff x="1922340" y="4746814"/>
            <a:chExt cx="705173" cy="971820"/>
          </a:xfrm>
        </p:grpSpPr>
        <p:sp>
          <p:nvSpPr>
            <p:cNvPr id="41" name="object 41"/>
            <p:cNvSpPr/>
            <p:nvPr/>
          </p:nvSpPr>
          <p:spPr>
            <a:xfrm>
              <a:off x="2051228" y="4776973"/>
              <a:ext cx="36010" cy="67124"/>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baseline="-25000"/>
            </a:p>
          </p:txBody>
        </p:sp>
        <p:sp>
          <p:nvSpPr>
            <p:cNvPr id="42" name="object 42"/>
            <p:cNvSpPr/>
            <p:nvPr/>
          </p:nvSpPr>
          <p:spPr>
            <a:xfrm>
              <a:off x="2051228" y="5205995"/>
              <a:ext cx="36010" cy="67124"/>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baseline="-25000"/>
            </a:p>
          </p:txBody>
        </p:sp>
        <p:sp>
          <p:nvSpPr>
            <p:cNvPr id="43" name="object 43"/>
            <p:cNvSpPr/>
            <p:nvPr/>
          </p:nvSpPr>
          <p:spPr>
            <a:xfrm>
              <a:off x="1930361" y="5612690"/>
              <a:ext cx="104574" cy="0"/>
            </a:xfrm>
            <a:custGeom>
              <a:avLst/>
              <a:gdLst/>
              <a:ahLst/>
              <a:cxnLst/>
              <a:rect l="l" t="t" r="r" b="b"/>
              <a:pathLst>
                <a:path w="230505">
                  <a:moveTo>
                    <a:pt x="0" y="0"/>
                  </a:moveTo>
                  <a:lnTo>
                    <a:pt x="230067" y="0"/>
                  </a:lnTo>
                </a:path>
              </a:pathLst>
            </a:custGeom>
            <a:ln w="25383">
              <a:solidFill>
                <a:srgbClr val="91BE37"/>
              </a:solidFill>
              <a:prstDash val="dot"/>
            </a:ln>
          </p:spPr>
          <p:txBody>
            <a:bodyPr wrap="square" lIns="0" tIns="0" rIns="0" bIns="0" rtlCol="0"/>
            <a:lstStyle/>
            <a:p>
              <a:endParaRPr sz="817" baseline="-25000"/>
            </a:p>
          </p:txBody>
        </p:sp>
        <p:sp>
          <p:nvSpPr>
            <p:cNvPr id="44" name="object 44"/>
            <p:cNvSpPr/>
            <p:nvPr/>
          </p:nvSpPr>
          <p:spPr>
            <a:xfrm>
              <a:off x="1922340" y="5545136"/>
              <a:ext cx="0" cy="11523"/>
            </a:xfrm>
            <a:custGeom>
              <a:avLst/>
              <a:gdLst/>
              <a:ahLst/>
              <a:cxnLst/>
              <a:rect l="l" t="t" r="r" b="b"/>
              <a:pathLst>
                <a:path h="25400">
                  <a:moveTo>
                    <a:pt x="0" y="25383"/>
                  </a:moveTo>
                  <a:lnTo>
                    <a:pt x="0" y="0"/>
                  </a:lnTo>
                  <a:lnTo>
                    <a:pt x="0" y="25383"/>
                  </a:lnTo>
                  <a:close/>
                </a:path>
              </a:pathLst>
            </a:custGeom>
            <a:solidFill>
              <a:srgbClr val="91BE37"/>
            </a:solidFill>
          </p:spPr>
          <p:txBody>
            <a:bodyPr wrap="square" lIns="0" tIns="0" rIns="0" bIns="0" rtlCol="0"/>
            <a:lstStyle/>
            <a:p>
              <a:endParaRPr sz="817" baseline="-25000"/>
            </a:p>
          </p:txBody>
        </p:sp>
        <p:sp>
          <p:nvSpPr>
            <p:cNvPr id="45" name="object 45"/>
            <p:cNvSpPr/>
            <p:nvPr/>
          </p:nvSpPr>
          <p:spPr>
            <a:xfrm>
              <a:off x="2061505" y="5550893"/>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baseline="-25000"/>
            </a:p>
          </p:txBody>
        </p:sp>
        <p:sp>
          <p:nvSpPr>
            <p:cNvPr id="46" name="object 46"/>
            <p:cNvSpPr/>
            <p:nvPr/>
          </p:nvSpPr>
          <p:spPr>
            <a:xfrm>
              <a:off x="2051228" y="5580057"/>
              <a:ext cx="36010" cy="67124"/>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lstStyle/>
            <a:p>
              <a:endParaRPr sz="817" baseline="-25000"/>
            </a:p>
          </p:txBody>
        </p:sp>
        <p:sp>
          <p:nvSpPr>
            <p:cNvPr id="48" name="object 48"/>
            <p:cNvSpPr/>
            <p:nvPr/>
          </p:nvSpPr>
          <p:spPr>
            <a:xfrm>
              <a:off x="2168896" y="4806839"/>
              <a:ext cx="126555" cy="10054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baseline="-25000"/>
            </a:p>
          </p:txBody>
        </p:sp>
        <p:sp>
          <p:nvSpPr>
            <p:cNvPr id="49" name="object 49"/>
            <p:cNvSpPr/>
            <p:nvPr/>
          </p:nvSpPr>
          <p:spPr>
            <a:xfrm>
              <a:off x="2161732" y="4746814"/>
              <a:ext cx="465781" cy="163154"/>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baseline="-25000"/>
            </a:p>
          </p:txBody>
        </p:sp>
        <p:sp>
          <p:nvSpPr>
            <p:cNvPr id="50" name="object 50"/>
            <p:cNvSpPr/>
            <p:nvPr/>
          </p:nvSpPr>
          <p:spPr>
            <a:xfrm>
              <a:off x="2161828" y="5227690"/>
              <a:ext cx="360062" cy="108691"/>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baseline="-25000"/>
            </a:p>
          </p:txBody>
        </p:sp>
        <p:sp>
          <p:nvSpPr>
            <p:cNvPr id="51" name="object 51"/>
            <p:cNvSpPr/>
            <p:nvPr/>
          </p:nvSpPr>
          <p:spPr>
            <a:xfrm>
              <a:off x="2166246" y="5065036"/>
              <a:ext cx="261291" cy="130790"/>
            </a:xfrm>
            <a:custGeom>
              <a:avLst/>
              <a:gdLst/>
              <a:ahLst/>
              <a:cxnLst/>
              <a:rect l="l" t="t" r="r" b="b"/>
              <a:pathLst>
                <a:path w="575944" h="288289">
                  <a:moveTo>
                    <a:pt x="565314" y="288684"/>
                  </a:moveTo>
                  <a:lnTo>
                    <a:pt x="-9683" y="288684"/>
                  </a:lnTo>
                  <a:lnTo>
                    <a:pt x="-9683" y="1185"/>
                  </a:lnTo>
                  <a:lnTo>
                    <a:pt x="565314" y="1185"/>
                  </a:lnTo>
                  <a:lnTo>
                    <a:pt x="565314" y="288684"/>
                  </a:lnTo>
                  <a:close/>
                </a:path>
              </a:pathLst>
            </a:custGeom>
            <a:solidFill>
              <a:srgbClr val="AE132A"/>
            </a:solidFill>
          </p:spPr>
          <p:txBody>
            <a:bodyPr wrap="square" lIns="0" tIns="0" rIns="0" bIns="0" rtlCol="0"/>
            <a:lstStyle/>
            <a:p>
              <a:endParaRPr sz="817" baseline="-25000"/>
            </a:p>
          </p:txBody>
        </p:sp>
        <p:sp>
          <p:nvSpPr>
            <p:cNvPr id="52" name="object 52"/>
            <p:cNvSpPr/>
            <p:nvPr/>
          </p:nvSpPr>
          <p:spPr>
            <a:xfrm>
              <a:off x="2277040" y="5130021"/>
              <a:ext cx="135399" cy="56176"/>
            </a:xfrm>
            <a:custGeom>
              <a:avLst/>
              <a:gdLst/>
              <a:ahLst/>
              <a:cxnLst/>
              <a:rect l="l" t="t" r="r" b="b"/>
              <a:pathLst>
                <a:path w="298450" h="123825">
                  <a:moveTo>
                    <a:pt x="5394" y="98159"/>
                  </a:moveTo>
                  <a:lnTo>
                    <a:pt x="3959" y="106625"/>
                  </a:lnTo>
                  <a:lnTo>
                    <a:pt x="3249" y="109138"/>
                  </a:lnTo>
                  <a:lnTo>
                    <a:pt x="0" y="116157"/>
                  </a:lnTo>
                  <a:lnTo>
                    <a:pt x="8440" y="120269"/>
                  </a:lnTo>
                  <a:lnTo>
                    <a:pt x="11879" y="121360"/>
                  </a:lnTo>
                  <a:lnTo>
                    <a:pt x="20675" y="122617"/>
                  </a:lnTo>
                  <a:lnTo>
                    <a:pt x="25168" y="123327"/>
                  </a:lnTo>
                  <a:lnTo>
                    <a:pt x="28950" y="123683"/>
                  </a:lnTo>
                  <a:lnTo>
                    <a:pt x="32719" y="123683"/>
                  </a:lnTo>
                  <a:lnTo>
                    <a:pt x="44078" y="122712"/>
                  </a:lnTo>
                  <a:lnTo>
                    <a:pt x="53867" y="119821"/>
                  </a:lnTo>
                  <a:lnTo>
                    <a:pt x="62072" y="115041"/>
                  </a:lnTo>
                  <a:lnTo>
                    <a:pt x="65798" y="111295"/>
                  </a:lnTo>
                  <a:lnTo>
                    <a:pt x="30219" y="111295"/>
                  </a:lnTo>
                  <a:lnTo>
                    <a:pt x="23746" y="109849"/>
                  </a:lnTo>
                  <a:lnTo>
                    <a:pt x="17794" y="106790"/>
                  </a:lnTo>
                  <a:lnTo>
                    <a:pt x="13656" y="104810"/>
                  </a:lnTo>
                  <a:lnTo>
                    <a:pt x="11143" y="103020"/>
                  </a:lnTo>
                  <a:lnTo>
                    <a:pt x="5394" y="98159"/>
                  </a:lnTo>
                  <a:close/>
                </a:path>
                <a:path w="298450" h="123825">
                  <a:moveTo>
                    <a:pt x="49803" y="0"/>
                  </a:moveTo>
                  <a:lnTo>
                    <a:pt x="43876" y="0"/>
                  </a:lnTo>
                  <a:lnTo>
                    <a:pt x="35039" y="584"/>
                  </a:lnTo>
                  <a:lnTo>
                    <a:pt x="6598" y="27057"/>
                  </a:lnTo>
                  <a:lnTo>
                    <a:pt x="5939" y="33798"/>
                  </a:lnTo>
                  <a:lnTo>
                    <a:pt x="6688" y="41233"/>
                  </a:lnTo>
                  <a:lnTo>
                    <a:pt x="35245" y="67064"/>
                  </a:lnTo>
                  <a:lnTo>
                    <a:pt x="47303" y="72636"/>
                  </a:lnTo>
                  <a:lnTo>
                    <a:pt x="51415" y="75517"/>
                  </a:lnTo>
                  <a:lnTo>
                    <a:pt x="57723" y="79819"/>
                  </a:lnTo>
                  <a:lnTo>
                    <a:pt x="60769" y="84845"/>
                  </a:lnTo>
                  <a:lnTo>
                    <a:pt x="60769" y="90798"/>
                  </a:lnTo>
                  <a:lnTo>
                    <a:pt x="58999" y="99157"/>
                  </a:lnTo>
                  <a:lnTo>
                    <a:pt x="54029" y="105630"/>
                  </a:lnTo>
                  <a:lnTo>
                    <a:pt x="46365" y="109812"/>
                  </a:lnTo>
                  <a:lnTo>
                    <a:pt x="36514" y="111295"/>
                  </a:lnTo>
                  <a:lnTo>
                    <a:pt x="65798" y="111295"/>
                  </a:lnTo>
                  <a:lnTo>
                    <a:pt x="68676" y="108402"/>
                  </a:lnTo>
                  <a:lnTo>
                    <a:pt x="73892" y="101396"/>
                  </a:lnTo>
                  <a:lnTo>
                    <a:pt x="76418" y="94199"/>
                  </a:lnTo>
                  <a:lnTo>
                    <a:pt x="76418" y="80721"/>
                  </a:lnTo>
                  <a:lnTo>
                    <a:pt x="41375" y="50427"/>
                  </a:lnTo>
                  <a:lnTo>
                    <a:pt x="35061" y="47147"/>
                  </a:lnTo>
                  <a:lnTo>
                    <a:pt x="31174" y="44881"/>
                  </a:lnTo>
                  <a:lnTo>
                    <a:pt x="28239" y="42784"/>
                  </a:lnTo>
                  <a:lnTo>
                    <a:pt x="23746" y="39192"/>
                  </a:lnTo>
                  <a:lnTo>
                    <a:pt x="21208" y="34331"/>
                  </a:lnTo>
                  <a:lnTo>
                    <a:pt x="21208" y="18504"/>
                  </a:lnTo>
                  <a:lnTo>
                    <a:pt x="28595" y="11689"/>
                  </a:lnTo>
                  <a:lnTo>
                    <a:pt x="69953" y="11689"/>
                  </a:lnTo>
                  <a:lnTo>
                    <a:pt x="70656" y="9696"/>
                  </a:lnTo>
                  <a:lnTo>
                    <a:pt x="71024" y="8808"/>
                  </a:lnTo>
                  <a:lnTo>
                    <a:pt x="72813" y="5584"/>
                  </a:lnTo>
                  <a:lnTo>
                    <a:pt x="67419" y="3604"/>
                  </a:lnTo>
                  <a:lnTo>
                    <a:pt x="65262" y="2893"/>
                  </a:lnTo>
                  <a:lnTo>
                    <a:pt x="55387" y="710"/>
                  </a:lnTo>
                  <a:lnTo>
                    <a:pt x="49803" y="0"/>
                  </a:lnTo>
                  <a:close/>
                </a:path>
                <a:path w="298450" h="123825">
                  <a:moveTo>
                    <a:pt x="69953" y="11689"/>
                  </a:moveTo>
                  <a:lnTo>
                    <a:pt x="42797" y="11689"/>
                  </a:lnTo>
                  <a:lnTo>
                    <a:pt x="47468" y="12577"/>
                  </a:lnTo>
                  <a:lnTo>
                    <a:pt x="51250" y="13656"/>
                  </a:lnTo>
                  <a:lnTo>
                    <a:pt x="57164" y="15636"/>
                  </a:lnTo>
                  <a:lnTo>
                    <a:pt x="60223" y="17083"/>
                  </a:lnTo>
                  <a:lnTo>
                    <a:pt x="67064" y="21754"/>
                  </a:lnTo>
                  <a:lnTo>
                    <a:pt x="67965" y="17806"/>
                  </a:lnTo>
                  <a:lnTo>
                    <a:pt x="68320" y="16550"/>
                  </a:lnTo>
                  <a:lnTo>
                    <a:pt x="69640" y="12577"/>
                  </a:lnTo>
                  <a:lnTo>
                    <a:pt x="69953" y="11689"/>
                  </a:lnTo>
                  <a:close/>
                </a:path>
                <a:path w="298450" h="123825">
                  <a:moveTo>
                    <a:pt x="123768" y="121183"/>
                  </a:moveTo>
                  <a:lnTo>
                    <a:pt x="115014" y="121183"/>
                  </a:lnTo>
                  <a:lnTo>
                    <a:pt x="118784" y="121360"/>
                  </a:lnTo>
                  <a:lnTo>
                    <a:pt x="123822" y="121906"/>
                  </a:lnTo>
                  <a:lnTo>
                    <a:pt x="123768" y="121183"/>
                  </a:lnTo>
                  <a:close/>
                </a:path>
                <a:path w="298450" h="123825">
                  <a:moveTo>
                    <a:pt x="103680" y="1256"/>
                  </a:moveTo>
                  <a:lnTo>
                    <a:pt x="104481" y="18504"/>
                  </a:lnTo>
                  <a:lnTo>
                    <a:pt x="104949" y="30219"/>
                  </a:lnTo>
                  <a:lnTo>
                    <a:pt x="104846" y="95118"/>
                  </a:lnTo>
                  <a:lnTo>
                    <a:pt x="104725" y="101085"/>
                  </a:lnTo>
                  <a:lnTo>
                    <a:pt x="104581" y="104988"/>
                  </a:lnTo>
                  <a:lnTo>
                    <a:pt x="104226" y="108592"/>
                  </a:lnTo>
                  <a:lnTo>
                    <a:pt x="103858" y="114342"/>
                  </a:lnTo>
                  <a:lnTo>
                    <a:pt x="103147" y="121716"/>
                  </a:lnTo>
                  <a:lnTo>
                    <a:pt x="107285" y="121360"/>
                  </a:lnTo>
                  <a:lnTo>
                    <a:pt x="110356" y="121183"/>
                  </a:lnTo>
                  <a:lnTo>
                    <a:pt x="123768" y="121183"/>
                  </a:lnTo>
                  <a:lnTo>
                    <a:pt x="123089" y="112099"/>
                  </a:lnTo>
                  <a:lnTo>
                    <a:pt x="122751" y="104988"/>
                  </a:lnTo>
                  <a:lnTo>
                    <a:pt x="122665" y="101085"/>
                  </a:lnTo>
                  <a:lnTo>
                    <a:pt x="122553" y="66696"/>
                  </a:lnTo>
                  <a:lnTo>
                    <a:pt x="164825" y="66696"/>
                  </a:lnTo>
                  <a:lnTo>
                    <a:pt x="164640" y="64729"/>
                  </a:lnTo>
                  <a:lnTo>
                    <a:pt x="164450" y="61848"/>
                  </a:lnTo>
                  <a:lnTo>
                    <a:pt x="164450" y="57532"/>
                  </a:lnTo>
                  <a:lnTo>
                    <a:pt x="164640" y="55375"/>
                  </a:lnTo>
                  <a:lnTo>
                    <a:pt x="165112" y="52316"/>
                  </a:lnTo>
                  <a:lnTo>
                    <a:pt x="122744" y="52316"/>
                  </a:lnTo>
                  <a:lnTo>
                    <a:pt x="122744" y="23734"/>
                  </a:lnTo>
                  <a:lnTo>
                    <a:pt x="122934" y="16550"/>
                  </a:lnTo>
                  <a:lnTo>
                    <a:pt x="168581" y="16550"/>
                  </a:lnTo>
                  <a:lnTo>
                    <a:pt x="168409" y="14735"/>
                  </a:lnTo>
                  <a:lnTo>
                    <a:pt x="168244" y="11867"/>
                  </a:lnTo>
                  <a:lnTo>
                    <a:pt x="168244" y="7374"/>
                  </a:lnTo>
                  <a:lnTo>
                    <a:pt x="168409" y="5394"/>
                  </a:lnTo>
                  <a:lnTo>
                    <a:pt x="168990" y="1789"/>
                  </a:lnTo>
                  <a:lnTo>
                    <a:pt x="137124" y="1789"/>
                  </a:lnTo>
                  <a:lnTo>
                    <a:pt x="115915" y="1624"/>
                  </a:lnTo>
                  <a:lnTo>
                    <a:pt x="103680" y="1256"/>
                  </a:lnTo>
                  <a:close/>
                </a:path>
                <a:path w="298450" h="123825">
                  <a:moveTo>
                    <a:pt x="164825" y="66696"/>
                  </a:moveTo>
                  <a:lnTo>
                    <a:pt x="148991" y="66696"/>
                  </a:lnTo>
                  <a:lnTo>
                    <a:pt x="153661" y="67064"/>
                  </a:lnTo>
                  <a:lnTo>
                    <a:pt x="164995" y="68511"/>
                  </a:lnTo>
                  <a:lnTo>
                    <a:pt x="164825" y="66696"/>
                  </a:lnTo>
                  <a:close/>
                </a:path>
                <a:path w="298450" h="123825">
                  <a:moveTo>
                    <a:pt x="165363" y="50691"/>
                  </a:moveTo>
                  <a:lnTo>
                    <a:pt x="155641" y="52138"/>
                  </a:lnTo>
                  <a:lnTo>
                    <a:pt x="152240" y="52316"/>
                  </a:lnTo>
                  <a:lnTo>
                    <a:pt x="165112" y="52316"/>
                  </a:lnTo>
                  <a:lnTo>
                    <a:pt x="165363" y="50691"/>
                  </a:lnTo>
                  <a:close/>
                </a:path>
                <a:path w="298450" h="123825">
                  <a:moveTo>
                    <a:pt x="168581" y="16550"/>
                  </a:moveTo>
                  <a:lnTo>
                    <a:pt x="147023" y="16550"/>
                  </a:lnTo>
                  <a:lnTo>
                    <a:pt x="154740" y="16893"/>
                  </a:lnTo>
                  <a:lnTo>
                    <a:pt x="161226" y="17629"/>
                  </a:lnTo>
                  <a:lnTo>
                    <a:pt x="162838" y="17794"/>
                  </a:lnTo>
                  <a:lnTo>
                    <a:pt x="165363" y="17984"/>
                  </a:lnTo>
                  <a:lnTo>
                    <a:pt x="168765" y="18504"/>
                  </a:lnTo>
                  <a:lnTo>
                    <a:pt x="168581" y="16550"/>
                  </a:lnTo>
                  <a:close/>
                </a:path>
                <a:path w="298450" h="123825">
                  <a:moveTo>
                    <a:pt x="169133" y="901"/>
                  </a:moveTo>
                  <a:lnTo>
                    <a:pt x="162114" y="1789"/>
                  </a:lnTo>
                  <a:lnTo>
                    <a:pt x="168990" y="1789"/>
                  </a:lnTo>
                  <a:lnTo>
                    <a:pt x="169133" y="901"/>
                  </a:lnTo>
                  <a:close/>
                </a:path>
                <a:path w="298450" h="123825">
                  <a:moveTo>
                    <a:pt x="197004" y="901"/>
                  </a:moveTo>
                  <a:lnTo>
                    <a:pt x="197728" y="8084"/>
                  </a:lnTo>
                  <a:lnTo>
                    <a:pt x="197911" y="10788"/>
                  </a:lnTo>
                  <a:lnTo>
                    <a:pt x="198052" y="14925"/>
                  </a:lnTo>
                  <a:lnTo>
                    <a:pt x="198101" y="38469"/>
                  </a:lnTo>
                  <a:lnTo>
                    <a:pt x="198217" y="68676"/>
                  </a:lnTo>
                  <a:lnTo>
                    <a:pt x="205445" y="108414"/>
                  </a:lnTo>
                  <a:lnTo>
                    <a:pt x="247874" y="123327"/>
                  </a:lnTo>
                  <a:lnTo>
                    <a:pt x="258567" y="122867"/>
                  </a:lnTo>
                  <a:lnTo>
                    <a:pt x="267494" y="121397"/>
                  </a:lnTo>
                  <a:lnTo>
                    <a:pt x="275105" y="118782"/>
                  </a:lnTo>
                  <a:lnTo>
                    <a:pt x="281850" y="114887"/>
                  </a:lnTo>
                  <a:lnTo>
                    <a:pt x="287748" y="109684"/>
                  </a:lnTo>
                  <a:lnTo>
                    <a:pt x="248775" y="109684"/>
                  </a:lnTo>
                  <a:lnTo>
                    <a:pt x="239469" y="108846"/>
                  </a:lnTo>
                  <a:lnTo>
                    <a:pt x="215777" y="76773"/>
                  </a:lnTo>
                  <a:lnTo>
                    <a:pt x="215877" y="30016"/>
                  </a:lnTo>
                  <a:lnTo>
                    <a:pt x="216042" y="25523"/>
                  </a:lnTo>
                  <a:lnTo>
                    <a:pt x="216042" y="21030"/>
                  </a:lnTo>
                  <a:lnTo>
                    <a:pt x="216233" y="18162"/>
                  </a:lnTo>
                  <a:lnTo>
                    <a:pt x="216355" y="14925"/>
                  </a:lnTo>
                  <a:lnTo>
                    <a:pt x="216588" y="10788"/>
                  </a:lnTo>
                  <a:lnTo>
                    <a:pt x="216779" y="8084"/>
                  </a:lnTo>
                  <a:lnTo>
                    <a:pt x="217577" y="1789"/>
                  </a:lnTo>
                  <a:lnTo>
                    <a:pt x="205077" y="1789"/>
                  </a:lnTo>
                  <a:lnTo>
                    <a:pt x="201662" y="1446"/>
                  </a:lnTo>
                  <a:lnTo>
                    <a:pt x="197004" y="901"/>
                  </a:lnTo>
                  <a:close/>
                </a:path>
                <a:path w="298450" h="123825">
                  <a:moveTo>
                    <a:pt x="280073" y="1078"/>
                  </a:moveTo>
                  <a:lnTo>
                    <a:pt x="280772" y="7374"/>
                  </a:lnTo>
                  <a:lnTo>
                    <a:pt x="281086" y="9531"/>
                  </a:lnTo>
                  <a:lnTo>
                    <a:pt x="281167" y="10788"/>
                  </a:lnTo>
                  <a:lnTo>
                    <a:pt x="281293" y="14925"/>
                  </a:lnTo>
                  <a:lnTo>
                    <a:pt x="281850" y="22464"/>
                  </a:lnTo>
                  <a:lnTo>
                    <a:pt x="281913" y="25523"/>
                  </a:lnTo>
                  <a:lnTo>
                    <a:pt x="281988" y="72103"/>
                  </a:lnTo>
                  <a:lnTo>
                    <a:pt x="270516" y="104442"/>
                  </a:lnTo>
                  <a:lnTo>
                    <a:pt x="264412" y="108237"/>
                  </a:lnTo>
                  <a:lnTo>
                    <a:pt x="257748" y="109684"/>
                  </a:lnTo>
                  <a:lnTo>
                    <a:pt x="287748" y="109684"/>
                  </a:lnTo>
                  <a:lnTo>
                    <a:pt x="289544" y="108099"/>
                  </a:lnTo>
                  <a:lnTo>
                    <a:pt x="294208" y="99581"/>
                  </a:lnTo>
                  <a:lnTo>
                    <a:pt x="296513" y="87255"/>
                  </a:lnTo>
                  <a:lnTo>
                    <a:pt x="297129" y="68676"/>
                  </a:lnTo>
                  <a:lnTo>
                    <a:pt x="296954" y="40804"/>
                  </a:lnTo>
                  <a:lnTo>
                    <a:pt x="296954" y="38469"/>
                  </a:lnTo>
                  <a:lnTo>
                    <a:pt x="297084" y="33989"/>
                  </a:lnTo>
                  <a:lnTo>
                    <a:pt x="297254" y="25523"/>
                  </a:lnTo>
                  <a:lnTo>
                    <a:pt x="297309" y="14925"/>
                  </a:lnTo>
                  <a:lnTo>
                    <a:pt x="297500" y="9531"/>
                  </a:lnTo>
                  <a:lnTo>
                    <a:pt x="297677" y="6663"/>
                  </a:lnTo>
                  <a:lnTo>
                    <a:pt x="297868" y="5394"/>
                  </a:lnTo>
                  <a:lnTo>
                    <a:pt x="298033" y="3604"/>
                  </a:lnTo>
                  <a:lnTo>
                    <a:pt x="298160" y="1789"/>
                  </a:lnTo>
                  <a:lnTo>
                    <a:pt x="287067" y="1789"/>
                  </a:lnTo>
                  <a:lnTo>
                    <a:pt x="284021" y="1446"/>
                  </a:lnTo>
                  <a:lnTo>
                    <a:pt x="280073" y="1078"/>
                  </a:lnTo>
                  <a:close/>
                </a:path>
                <a:path w="298450" h="123825">
                  <a:moveTo>
                    <a:pt x="217667" y="1078"/>
                  </a:moveTo>
                  <a:lnTo>
                    <a:pt x="213174" y="1624"/>
                  </a:lnTo>
                  <a:lnTo>
                    <a:pt x="209760" y="1789"/>
                  </a:lnTo>
                  <a:lnTo>
                    <a:pt x="217577" y="1789"/>
                  </a:lnTo>
                  <a:lnTo>
                    <a:pt x="217667" y="1078"/>
                  </a:lnTo>
                  <a:close/>
                </a:path>
                <a:path w="298450" h="123825">
                  <a:moveTo>
                    <a:pt x="298210" y="1078"/>
                  </a:moveTo>
                  <a:lnTo>
                    <a:pt x="294073" y="1446"/>
                  </a:lnTo>
                  <a:lnTo>
                    <a:pt x="291014" y="1789"/>
                  </a:lnTo>
                  <a:lnTo>
                    <a:pt x="298160" y="1789"/>
                  </a:lnTo>
                  <a:lnTo>
                    <a:pt x="298210" y="1078"/>
                  </a:lnTo>
                  <a:close/>
                </a:path>
              </a:pathLst>
            </a:custGeom>
            <a:solidFill>
              <a:srgbClr val="FFFFFF"/>
            </a:solidFill>
          </p:spPr>
          <p:txBody>
            <a:bodyPr wrap="square" lIns="0" tIns="0" rIns="0" bIns="0" rtlCol="0"/>
            <a:lstStyle/>
            <a:p>
              <a:endParaRPr sz="817" baseline="-25000"/>
            </a:p>
          </p:txBody>
        </p:sp>
        <p:sp>
          <p:nvSpPr>
            <p:cNvPr id="53" name="object 53"/>
            <p:cNvSpPr/>
            <p:nvPr/>
          </p:nvSpPr>
          <p:spPr>
            <a:xfrm>
              <a:off x="2177544" y="5563971"/>
              <a:ext cx="145194" cy="136840"/>
            </a:xfrm>
            <a:custGeom>
              <a:avLst/>
              <a:gdLst/>
              <a:ahLst/>
              <a:cxnLst/>
              <a:rect l="l" t="t" r="r" b="b"/>
              <a:pathLst>
                <a:path w="320040" h="301625">
                  <a:moveTo>
                    <a:pt x="0" y="141794"/>
                  </a:moveTo>
                  <a:lnTo>
                    <a:pt x="17674" y="185335"/>
                  </a:lnTo>
                  <a:lnTo>
                    <a:pt x="38471" y="221797"/>
                  </a:lnTo>
                  <a:lnTo>
                    <a:pt x="66412" y="252452"/>
                  </a:lnTo>
                  <a:lnTo>
                    <a:pt x="105516" y="278570"/>
                  </a:lnTo>
                  <a:lnTo>
                    <a:pt x="159804" y="301421"/>
                  </a:lnTo>
                  <a:lnTo>
                    <a:pt x="214093" y="278570"/>
                  </a:lnTo>
                  <a:lnTo>
                    <a:pt x="253197" y="252452"/>
                  </a:lnTo>
                  <a:lnTo>
                    <a:pt x="281137" y="221797"/>
                  </a:lnTo>
                  <a:lnTo>
                    <a:pt x="300165" y="188437"/>
                  </a:lnTo>
                  <a:lnTo>
                    <a:pt x="62495" y="188437"/>
                  </a:lnTo>
                  <a:lnTo>
                    <a:pt x="0" y="141794"/>
                  </a:lnTo>
                  <a:close/>
                </a:path>
                <a:path w="320040" h="301625">
                  <a:moveTo>
                    <a:pt x="23378" y="93565"/>
                  </a:moveTo>
                  <a:lnTo>
                    <a:pt x="62495" y="188437"/>
                  </a:lnTo>
                  <a:lnTo>
                    <a:pt x="257114" y="188437"/>
                  </a:lnTo>
                  <a:lnTo>
                    <a:pt x="266601" y="165427"/>
                  </a:lnTo>
                  <a:lnTo>
                    <a:pt x="98489" y="165427"/>
                  </a:lnTo>
                  <a:lnTo>
                    <a:pt x="23378" y="93565"/>
                  </a:lnTo>
                  <a:close/>
                </a:path>
                <a:path w="320040" h="301625">
                  <a:moveTo>
                    <a:pt x="319609" y="141794"/>
                  </a:moveTo>
                  <a:lnTo>
                    <a:pt x="257114" y="188437"/>
                  </a:lnTo>
                  <a:lnTo>
                    <a:pt x="300165" y="188437"/>
                  </a:lnTo>
                  <a:lnTo>
                    <a:pt x="301934" y="185335"/>
                  </a:lnTo>
                  <a:lnTo>
                    <a:pt x="319609" y="141794"/>
                  </a:lnTo>
                  <a:close/>
                </a:path>
                <a:path w="320040" h="301625">
                  <a:moveTo>
                    <a:pt x="68930" y="37365"/>
                  </a:moveTo>
                  <a:lnTo>
                    <a:pt x="98489" y="165427"/>
                  </a:lnTo>
                  <a:lnTo>
                    <a:pt x="221119" y="165427"/>
                  </a:lnTo>
                  <a:lnTo>
                    <a:pt x="223806" y="153788"/>
                  </a:lnTo>
                  <a:lnTo>
                    <a:pt x="138609" y="153788"/>
                  </a:lnTo>
                  <a:lnTo>
                    <a:pt x="68930" y="37365"/>
                  </a:lnTo>
                  <a:close/>
                </a:path>
                <a:path w="320040" h="301625">
                  <a:moveTo>
                    <a:pt x="296230" y="93565"/>
                  </a:moveTo>
                  <a:lnTo>
                    <a:pt x="221119" y="165427"/>
                  </a:lnTo>
                  <a:lnTo>
                    <a:pt x="266601" y="165427"/>
                  </a:lnTo>
                  <a:lnTo>
                    <a:pt x="296230" y="93565"/>
                  </a:lnTo>
                  <a:close/>
                </a:path>
                <a:path w="320040" h="301625">
                  <a:moveTo>
                    <a:pt x="159804" y="0"/>
                  </a:moveTo>
                  <a:lnTo>
                    <a:pt x="138609" y="153788"/>
                  </a:lnTo>
                  <a:lnTo>
                    <a:pt x="181000" y="153788"/>
                  </a:lnTo>
                  <a:lnTo>
                    <a:pt x="159804" y="0"/>
                  </a:lnTo>
                  <a:close/>
                </a:path>
                <a:path w="320040" h="301625">
                  <a:moveTo>
                    <a:pt x="250679" y="37365"/>
                  </a:moveTo>
                  <a:lnTo>
                    <a:pt x="181000" y="153788"/>
                  </a:lnTo>
                  <a:lnTo>
                    <a:pt x="223806" y="153788"/>
                  </a:lnTo>
                  <a:lnTo>
                    <a:pt x="250679" y="37365"/>
                  </a:lnTo>
                  <a:close/>
                </a:path>
              </a:pathLst>
            </a:custGeom>
            <a:solidFill>
              <a:srgbClr val="00063E"/>
            </a:solidFill>
          </p:spPr>
          <p:txBody>
            <a:bodyPr wrap="square" lIns="0" tIns="0" rIns="0" bIns="0" rtlCol="0"/>
            <a:lstStyle/>
            <a:p>
              <a:endParaRPr sz="817" baseline="-25000"/>
            </a:p>
          </p:txBody>
        </p:sp>
        <p:sp>
          <p:nvSpPr>
            <p:cNvPr id="54" name="object 54"/>
            <p:cNvSpPr/>
            <p:nvPr/>
          </p:nvSpPr>
          <p:spPr>
            <a:xfrm>
              <a:off x="2176833" y="5488646"/>
              <a:ext cx="46680" cy="51949"/>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baseline="-25000"/>
            </a:p>
          </p:txBody>
        </p:sp>
        <p:sp>
          <p:nvSpPr>
            <p:cNvPr id="55" name="object 55"/>
            <p:cNvSpPr/>
            <p:nvPr/>
          </p:nvSpPr>
          <p:spPr>
            <a:xfrm>
              <a:off x="2233728" y="5487793"/>
              <a:ext cx="89540" cy="52801"/>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baseline="-25000"/>
            </a:p>
          </p:txBody>
        </p:sp>
        <p:sp>
          <p:nvSpPr>
            <p:cNvPr id="56" name="object 56"/>
            <p:cNvSpPr/>
            <p:nvPr/>
          </p:nvSpPr>
          <p:spPr>
            <a:xfrm>
              <a:off x="2159840" y="5472611"/>
              <a:ext cx="180629" cy="246023"/>
            </a:xfrm>
            <a:custGeom>
              <a:avLst/>
              <a:gdLst/>
              <a:ahLst/>
              <a:cxnLst/>
              <a:rect l="l" t="t" r="r" b="b"/>
              <a:pathLst>
                <a:path w="398144" h="542290">
                  <a:moveTo>
                    <a:pt x="397665" y="0"/>
                  </a:moveTo>
                  <a:lnTo>
                    <a:pt x="0" y="0"/>
                  </a:lnTo>
                  <a:lnTo>
                    <a:pt x="0" y="294085"/>
                  </a:lnTo>
                  <a:lnTo>
                    <a:pt x="4109" y="344907"/>
                  </a:lnTo>
                  <a:lnTo>
                    <a:pt x="16402" y="391198"/>
                  </a:lnTo>
                  <a:lnTo>
                    <a:pt x="36827" y="432603"/>
                  </a:lnTo>
                  <a:lnTo>
                    <a:pt x="65335" y="468768"/>
                  </a:lnTo>
                  <a:lnTo>
                    <a:pt x="101872" y="499336"/>
                  </a:lnTo>
                  <a:lnTo>
                    <a:pt x="146388" y="523953"/>
                  </a:lnTo>
                  <a:lnTo>
                    <a:pt x="198832" y="542264"/>
                  </a:lnTo>
                  <a:lnTo>
                    <a:pt x="243543" y="526653"/>
                  </a:lnTo>
                  <a:lnTo>
                    <a:pt x="198832" y="526653"/>
                  </a:lnTo>
                  <a:lnTo>
                    <a:pt x="149485" y="508717"/>
                  </a:lnTo>
                  <a:lnTo>
                    <a:pt x="108000" y="485247"/>
                  </a:lnTo>
                  <a:lnTo>
                    <a:pt x="74280" y="456453"/>
                  </a:lnTo>
                  <a:lnTo>
                    <a:pt x="48225" y="422543"/>
                  </a:lnTo>
                  <a:lnTo>
                    <a:pt x="29737" y="383726"/>
                  </a:lnTo>
                  <a:lnTo>
                    <a:pt x="18716" y="340211"/>
                  </a:lnTo>
                  <a:lnTo>
                    <a:pt x="15065" y="292207"/>
                  </a:lnTo>
                  <a:lnTo>
                    <a:pt x="15065" y="15065"/>
                  </a:lnTo>
                  <a:lnTo>
                    <a:pt x="397665" y="15065"/>
                  </a:lnTo>
                  <a:lnTo>
                    <a:pt x="397665" y="0"/>
                  </a:lnTo>
                  <a:close/>
                </a:path>
                <a:path w="398144" h="542290">
                  <a:moveTo>
                    <a:pt x="397665" y="15065"/>
                  </a:moveTo>
                  <a:lnTo>
                    <a:pt x="382599" y="15065"/>
                  </a:lnTo>
                  <a:lnTo>
                    <a:pt x="382599" y="292207"/>
                  </a:lnTo>
                  <a:lnTo>
                    <a:pt x="378948" y="340211"/>
                  </a:lnTo>
                  <a:lnTo>
                    <a:pt x="367927" y="383726"/>
                  </a:lnTo>
                  <a:lnTo>
                    <a:pt x="349439" y="422543"/>
                  </a:lnTo>
                  <a:lnTo>
                    <a:pt x="323384" y="456453"/>
                  </a:lnTo>
                  <a:lnTo>
                    <a:pt x="289664" y="485247"/>
                  </a:lnTo>
                  <a:lnTo>
                    <a:pt x="248179" y="508717"/>
                  </a:lnTo>
                  <a:lnTo>
                    <a:pt x="198832" y="526653"/>
                  </a:lnTo>
                  <a:lnTo>
                    <a:pt x="243543" y="526653"/>
                  </a:lnTo>
                  <a:lnTo>
                    <a:pt x="295792" y="499336"/>
                  </a:lnTo>
                  <a:lnTo>
                    <a:pt x="332329" y="468768"/>
                  </a:lnTo>
                  <a:lnTo>
                    <a:pt x="360837" y="432603"/>
                  </a:lnTo>
                  <a:lnTo>
                    <a:pt x="381262" y="391198"/>
                  </a:lnTo>
                  <a:lnTo>
                    <a:pt x="393556" y="344907"/>
                  </a:lnTo>
                  <a:lnTo>
                    <a:pt x="397665" y="294085"/>
                  </a:lnTo>
                  <a:lnTo>
                    <a:pt x="397665" y="15065"/>
                  </a:lnTo>
                  <a:close/>
                </a:path>
              </a:pathLst>
            </a:custGeom>
            <a:solidFill>
              <a:srgbClr val="00063E"/>
            </a:solidFill>
          </p:spPr>
          <p:txBody>
            <a:bodyPr wrap="square" lIns="0" tIns="0" rIns="0" bIns="0" rtlCol="0"/>
            <a:lstStyle/>
            <a:p>
              <a:endParaRPr sz="817" baseline="-25000"/>
            </a:p>
          </p:txBody>
        </p:sp>
        <p:sp>
          <p:nvSpPr>
            <p:cNvPr id="57" name="object 57"/>
            <p:cNvSpPr/>
            <p:nvPr/>
          </p:nvSpPr>
          <p:spPr>
            <a:xfrm>
              <a:off x="2176828" y="5546178"/>
              <a:ext cx="146634" cy="16709"/>
            </a:xfrm>
            <a:custGeom>
              <a:avLst/>
              <a:gdLst/>
              <a:ahLst/>
              <a:cxnLst/>
              <a:rect l="l" t="t" r="r" b="b"/>
              <a:pathLst>
                <a:path w="323215" h="36829">
                  <a:moveTo>
                    <a:pt x="53801" y="0"/>
                  </a:moveTo>
                  <a:lnTo>
                    <a:pt x="36824" y="1734"/>
                  </a:lnTo>
                  <a:lnTo>
                    <a:pt x="24844" y="5540"/>
                  </a:lnTo>
                  <a:lnTo>
                    <a:pt x="13892" y="9316"/>
                  </a:lnTo>
                  <a:lnTo>
                    <a:pt x="0" y="10965"/>
                  </a:lnTo>
                  <a:lnTo>
                    <a:pt x="0" y="36781"/>
                  </a:lnTo>
                  <a:lnTo>
                    <a:pt x="13892" y="35105"/>
                  </a:lnTo>
                  <a:lnTo>
                    <a:pt x="24844" y="31280"/>
                  </a:lnTo>
                  <a:lnTo>
                    <a:pt x="36824" y="27430"/>
                  </a:lnTo>
                  <a:lnTo>
                    <a:pt x="53801" y="25675"/>
                  </a:lnTo>
                  <a:lnTo>
                    <a:pt x="322782" y="25675"/>
                  </a:lnTo>
                  <a:lnTo>
                    <a:pt x="322782" y="10965"/>
                  </a:lnTo>
                  <a:lnTo>
                    <a:pt x="107589" y="10965"/>
                  </a:lnTo>
                  <a:lnTo>
                    <a:pt x="93697" y="9316"/>
                  </a:lnTo>
                  <a:lnTo>
                    <a:pt x="82746" y="5540"/>
                  </a:lnTo>
                  <a:lnTo>
                    <a:pt x="70771" y="1734"/>
                  </a:lnTo>
                  <a:lnTo>
                    <a:pt x="53801" y="0"/>
                  </a:lnTo>
                  <a:close/>
                </a:path>
                <a:path w="323215" h="36829">
                  <a:moveTo>
                    <a:pt x="161391" y="25675"/>
                  </a:moveTo>
                  <a:lnTo>
                    <a:pt x="53801" y="25675"/>
                  </a:lnTo>
                  <a:lnTo>
                    <a:pt x="70771" y="27430"/>
                  </a:lnTo>
                  <a:lnTo>
                    <a:pt x="82746" y="31280"/>
                  </a:lnTo>
                  <a:lnTo>
                    <a:pt x="93697" y="35105"/>
                  </a:lnTo>
                  <a:lnTo>
                    <a:pt x="107589" y="36781"/>
                  </a:lnTo>
                  <a:lnTo>
                    <a:pt x="121515" y="35105"/>
                  </a:lnTo>
                  <a:lnTo>
                    <a:pt x="132463" y="31280"/>
                  </a:lnTo>
                  <a:lnTo>
                    <a:pt x="144424" y="27430"/>
                  </a:lnTo>
                  <a:lnTo>
                    <a:pt x="161391" y="25675"/>
                  </a:lnTo>
                  <a:close/>
                </a:path>
                <a:path w="323215" h="36829">
                  <a:moveTo>
                    <a:pt x="268981" y="25675"/>
                  </a:moveTo>
                  <a:lnTo>
                    <a:pt x="161391" y="25675"/>
                  </a:lnTo>
                  <a:lnTo>
                    <a:pt x="178352" y="27430"/>
                  </a:lnTo>
                  <a:lnTo>
                    <a:pt x="190314" y="31280"/>
                  </a:lnTo>
                  <a:lnTo>
                    <a:pt x="201265" y="35105"/>
                  </a:lnTo>
                  <a:lnTo>
                    <a:pt x="215192" y="36781"/>
                  </a:lnTo>
                  <a:lnTo>
                    <a:pt x="229083" y="35105"/>
                  </a:lnTo>
                  <a:lnTo>
                    <a:pt x="240030" y="31280"/>
                  </a:lnTo>
                  <a:lnTo>
                    <a:pt x="252006" y="27430"/>
                  </a:lnTo>
                  <a:lnTo>
                    <a:pt x="268981" y="25675"/>
                  </a:lnTo>
                  <a:close/>
                </a:path>
                <a:path w="323215" h="36829">
                  <a:moveTo>
                    <a:pt x="322782" y="25675"/>
                  </a:moveTo>
                  <a:lnTo>
                    <a:pt x="268981" y="25675"/>
                  </a:lnTo>
                  <a:lnTo>
                    <a:pt x="285951" y="27430"/>
                  </a:lnTo>
                  <a:lnTo>
                    <a:pt x="297928" y="31280"/>
                  </a:lnTo>
                  <a:lnTo>
                    <a:pt x="308882" y="35105"/>
                  </a:lnTo>
                  <a:lnTo>
                    <a:pt x="322782" y="36781"/>
                  </a:lnTo>
                  <a:lnTo>
                    <a:pt x="322782" y="25675"/>
                  </a:lnTo>
                  <a:close/>
                </a:path>
                <a:path w="323215" h="36829">
                  <a:moveTo>
                    <a:pt x="161391" y="0"/>
                  </a:moveTo>
                  <a:lnTo>
                    <a:pt x="144424" y="1734"/>
                  </a:lnTo>
                  <a:lnTo>
                    <a:pt x="132463" y="5540"/>
                  </a:lnTo>
                  <a:lnTo>
                    <a:pt x="121515" y="9316"/>
                  </a:lnTo>
                  <a:lnTo>
                    <a:pt x="107589" y="10965"/>
                  </a:lnTo>
                  <a:lnTo>
                    <a:pt x="215192" y="10965"/>
                  </a:lnTo>
                  <a:lnTo>
                    <a:pt x="201265" y="9316"/>
                  </a:lnTo>
                  <a:lnTo>
                    <a:pt x="190314" y="5540"/>
                  </a:lnTo>
                  <a:lnTo>
                    <a:pt x="178352" y="1734"/>
                  </a:lnTo>
                  <a:lnTo>
                    <a:pt x="161391" y="0"/>
                  </a:lnTo>
                  <a:close/>
                </a:path>
                <a:path w="323215" h="36829">
                  <a:moveTo>
                    <a:pt x="268981" y="0"/>
                  </a:moveTo>
                  <a:lnTo>
                    <a:pt x="252006" y="1734"/>
                  </a:lnTo>
                  <a:lnTo>
                    <a:pt x="240030" y="5540"/>
                  </a:lnTo>
                  <a:lnTo>
                    <a:pt x="229083" y="9316"/>
                  </a:lnTo>
                  <a:lnTo>
                    <a:pt x="215192" y="10965"/>
                  </a:lnTo>
                  <a:lnTo>
                    <a:pt x="322782" y="10965"/>
                  </a:lnTo>
                  <a:lnTo>
                    <a:pt x="308882" y="9316"/>
                  </a:lnTo>
                  <a:lnTo>
                    <a:pt x="297928" y="5540"/>
                  </a:lnTo>
                  <a:lnTo>
                    <a:pt x="285951" y="1734"/>
                  </a:lnTo>
                  <a:lnTo>
                    <a:pt x="268981" y="0"/>
                  </a:lnTo>
                  <a:close/>
                </a:path>
              </a:pathLst>
            </a:custGeom>
            <a:solidFill>
              <a:srgbClr val="00063E"/>
            </a:solidFill>
          </p:spPr>
          <p:txBody>
            <a:bodyPr wrap="square" lIns="0" tIns="0" rIns="0" bIns="0" rtlCol="0"/>
            <a:lstStyle/>
            <a:p>
              <a:endParaRPr sz="817" baseline="-25000"/>
            </a:p>
          </p:txBody>
        </p:sp>
        <p:sp>
          <p:nvSpPr>
            <p:cNvPr id="58" name="object 58"/>
            <p:cNvSpPr/>
            <p:nvPr/>
          </p:nvSpPr>
          <p:spPr>
            <a:xfrm>
              <a:off x="2256362" y="5566487"/>
              <a:ext cx="67124" cy="16709"/>
            </a:xfrm>
            <a:custGeom>
              <a:avLst/>
              <a:gdLst/>
              <a:ahLst/>
              <a:cxnLst/>
              <a:rect l="l" t="t" r="r" b="b"/>
              <a:pathLst>
                <a:path w="147955" h="36829">
                  <a:moveTo>
                    <a:pt x="0" y="1129"/>
                  </a:moveTo>
                  <a:lnTo>
                    <a:pt x="3642" y="27566"/>
                  </a:lnTo>
                  <a:lnTo>
                    <a:pt x="12629" y="30368"/>
                  </a:lnTo>
                  <a:lnTo>
                    <a:pt x="20594" y="33405"/>
                  </a:lnTo>
                  <a:lnTo>
                    <a:pt x="29142" y="35823"/>
                  </a:lnTo>
                  <a:lnTo>
                    <a:pt x="39878" y="36768"/>
                  </a:lnTo>
                  <a:lnTo>
                    <a:pt x="53770" y="35092"/>
                  </a:lnTo>
                  <a:lnTo>
                    <a:pt x="64721" y="31268"/>
                  </a:lnTo>
                  <a:lnTo>
                    <a:pt x="76697" y="27418"/>
                  </a:lnTo>
                  <a:lnTo>
                    <a:pt x="93666" y="25663"/>
                  </a:lnTo>
                  <a:lnTo>
                    <a:pt x="147468" y="25663"/>
                  </a:lnTo>
                  <a:lnTo>
                    <a:pt x="147468" y="10953"/>
                  </a:lnTo>
                  <a:lnTo>
                    <a:pt x="39878" y="10953"/>
                  </a:lnTo>
                  <a:lnTo>
                    <a:pt x="28335" y="9868"/>
                  </a:lnTo>
                  <a:lnTo>
                    <a:pt x="19215" y="7145"/>
                  </a:lnTo>
                  <a:lnTo>
                    <a:pt x="10457" y="3871"/>
                  </a:lnTo>
                  <a:lnTo>
                    <a:pt x="0" y="1129"/>
                  </a:lnTo>
                  <a:close/>
                </a:path>
                <a:path w="147955" h="36829">
                  <a:moveTo>
                    <a:pt x="147468" y="25663"/>
                  </a:moveTo>
                  <a:lnTo>
                    <a:pt x="93666" y="25663"/>
                  </a:lnTo>
                  <a:lnTo>
                    <a:pt x="110636" y="27418"/>
                  </a:lnTo>
                  <a:lnTo>
                    <a:pt x="122614" y="31268"/>
                  </a:lnTo>
                  <a:lnTo>
                    <a:pt x="133568" y="35092"/>
                  </a:lnTo>
                  <a:lnTo>
                    <a:pt x="147468" y="36768"/>
                  </a:lnTo>
                  <a:lnTo>
                    <a:pt x="147468" y="25663"/>
                  </a:lnTo>
                  <a:close/>
                </a:path>
                <a:path w="147955" h="36829">
                  <a:moveTo>
                    <a:pt x="93666" y="0"/>
                  </a:moveTo>
                  <a:lnTo>
                    <a:pt x="76697" y="1732"/>
                  </a:lnTo>
                  <a:lnTo>
                    <a:pt x="64721" y="5533"/>
                  </a:lnTo>
                  <a:lnTo>
                    <a:pt x="53770" y="9305"/>
                  </a:lnTo>
                  <a:lnTo>
                    <a:pt x="39878" y="10953"/>
                  </a:lnTo>
                  <a:lnTo>
                    <a:pt x="147468" y="10953"/>
                  </a:lnTo>
                  <a:lnTo>
                    <a:pt x="133568" y="9305"/>
                  </a:lnTo>
                  <a:lnTo>
                    <a:pt x="122614" y="5533"/>
                  </a:lnTo>
                  <a:lnTo>
                    <a:pt x="110636" y="1732"/>
                  </a:lnTo>
                  <a:lnTo>
                    <a:pt x="93666" y="0"/>
                  </a:lnTo>
                  <a:close/>
                </a:path>
              </a:pathLst>
            </a:custGeom>
            <a:solidFill>
              <a:srgbClr val="00063E"/>
            </a:solidFill>
          </p:spPr>
          <p:txBody>
            <a:bodyPr wrap="square" lIns="0" tIns="0" rIns="0" bIns="0" rtlCol="0"/>
            <a:lstStyle/>
            <a:p>
              <a:endParaRPr sz="817" baseline="-25000"/>
            </a:p>
          </p:txBody>
        </p:sp>
        <p:sp>
          <p:nvSpPr>
            <p:cNvPr id="59" name="object 59"/>
            <p:cNvSpPr/>
            <p:nvPr/>
          </p:nvSpPr>
          <p:spPr>
            <a:xfrm>
              <a:off x="2176827" y="5566483"/>
              <a:ext cx="67124" cy="16709"/>
            </a:xfrm>
            <a:custGeom>
              <a:avLst/>
              <a:gdLst/>
              <a:ahLst/>
              <a:cxnLst/>
              <a:rect l="l" t="t" r="r" b="b"/>
              <a:pathLst>
                <a:path w="147955" h="36829">
                  <a:moveTo>
                    <a:pt x="53801" y="0"/>
                  </a:moveTo>
                  <a:lnTo>
                    <a:pt x="36824" y="1733"/>
                  </a:lnTo>
                  <a:lnTo>
                    <a:pt x="24844" y="5535"/>
                  </a:lnTo>
                  <a:lnTo>
                    <a:pt x="13892" y="9311"/>
                  </a:lnTo>
                  <a:lnTo>
                    <a:pt x="0" y="10965"/>
                  </a:lnTo>
                  <a:lnTo>
                    <a:pt x="0" y="36781"/>
                  </a:lnTo>
                  <a:lnTo>
                    <a:pt x="13892" y="35105"/>
                  </a:lnTo>
                  <a:lnTo>
                    <a:pt x="24844" y="31280"/>
                  </a:lnTo>
                  <a:lnTo>
                    <a:pt x="36824" y="27430"/>
                  </a:lnTo>
                  <a:lnTo>
                    <a:pt x="53801" y="25675"/>
                  </a:lnTo>
                  <a:lnTo>
                    <a:pt x="144075" y="25675"/>
                  </a:lnTo>
                  <a:lnTo>
                    <a:pt x="146100" y="10965"/>
                  </a:lnTo>
                  <a:lnTo>
                    <a:pt x="107589" y="10965"/>
                  </a:lnTo>
                  <a:lnTo>
                    <a:pt x="93697" y="9311"/>
                  </a:lnTo>
                  <a:lnTo>
                    <a:pt x="82746" y="5535"/>
                  </a:lnTo>
                  <a:lnTo>
                    <a:pt x="70771" y="1733"/>
                  </a:lnTo>
                  <a:lnTo>
                    <a:pt x="53801" y="0"/>
                  </a:lnTo>
                  <a:close/>
                </a:path>
                <a:path w="147955" h="36829">
                  <a:moveTo>
                    <a:pt x="144075" y="25675"/>
                  </a:moveTo>
                  <a:lnTo>
                    <a:pt x="53801" y="25675"/>
                  </a:lnTo>
                  <a:lnTo>
                    <a:pt x="70771" y="27430"/>
                  </a:lnTo>
                  <a:lnTo>
                    <a:pt x="82746" y="31280"/>
                  </a:lnTo>
                  <a:lnTo>
                    <a:pt x="93697" y="35105"/>
                  </a:lnTo>
                  <a:lnTo>
                    <a:pt x="107589" y="36781"/>
                  </a:lnTo>
                  <a:lnTo>
                    <a:pt x="118325" y="35836"/>
                  </a:lnTo>
                  <a:lnTo>
                    <a:pt x="126872" y="33417"/>
                  </a:lnTo>
                  <a:lnTo>
                    <a:pt x="134833" y="30381"/>
                  </a:lnTo>
                  <a:lnTo>
                    <a:pt x="143812" y="27579"/>
                  </a:lnTo>
                  <a:lnTo>
                    <a:pt x="144075" y="25675"/>
                  </a:lnTo>
                  <a:close/>
                </a:path>
                <a:path w="147955" h="36829">
                  <a:moveTo>
                    <a:pt x="147455" y="1129"/>
                  </a:moveTo>
                  <a:lnTo>
                    <a:pt x="137005" y="3876"/>
                  </a:lnTo>
                  <a:lnTo>
                    <a:pt x="128250" y="7151"/>
                  </a:lnTo>
                  <a:lnTo>
                    <a:pt x="119132" y="9875"/>
                  </a:lnTo>
                  <a:lnTo>
                    <a:pt x="107589" y="10965"/>
                  </a:lnTo>
                  <a:lnTo>
                    <a:pt x="146100" y="10965"/>
                  </a:lnTo>
                  <a:lnTo>
                    <a:pt x="147455" y="1129"/>
                  </a:lnTo>
                  <a:close/>
                </a:path>
              </a:pathLst>
            </a:custGeom>
            <a:solidFill>
              <a:srgbClr val="00063E"/>
            </a:solidFill>
          </p:spPr>
          <p:txBody>
            <a:bodyPr wrap="square" lIns="0" tIns="0" rIns="0" bIns="0" rtlCol="0"/>
            <a:lstStyle/>
            <a:p>
              <a:endParaRPr sz="817" baseline="-25000"/>
            </a:p>
          </p:txBody>
        </p:sp>
        <p:sp>
          <p:nvSpPr>
            <p:cNvPr id="60" name="object 60"/>
            <p:cNvSpPr/>
            <p:nvPr/>
          </p:nvSpPr>
          <p:spPr>
            <a:xfrm>
              <a:off x="2259252" y="5587960"/>
              <a:ext cx="19014" cy="15557"/>
            </a:xfrm>
            <a:custGeom>
              <a:avLst/>
              <a:gdLst/>
              <a:ahLst/>
              <a:cxnLst/>
              <a:rect l="l" t="t" r="r" b="b"/>
              <a:pathLst>
                <a:path w="41909" h="34290">
                  <a:moveTo>
                    <a:pt x="0" y="0"/>
                  </a:moveTo>
                  <a:lnTo>
                    <a:pt x="3706" y="26868"/>
                  </a:lnTo>
                  <a:lnTo>
                    <a:pt x="11270" y="29470"/>
                  </a:lnTo>
                  <a:lnTo>
                    <a:pt x="17083" y="32643"/>
                  </a:lnTo>
                  <a:lnTo>
                    <a:pt x="26069" y="33773"/>
                  </a:lnTo>
                  <a:lnTo>
                    <a:pt x="41254" y="8402"/>
                  </a:lnTo>
                  <a:lnTo>
                    <a:pt x="36489" y="8402"/>
                  </a:lnTo>
                  <a:lnTo>
                    <a:pt x="33519" y="8376"/>
                  </a:lnTo>
                  <a:lnTo>
                    <a:pt x="23439" y="7569"/>
                  </a:lnTo>
                  <a:lnTo>
                    <a:pt x="15355" y="5449"/>
                  </a:lnTo>
                  <a:lnTo>
                    <a:pt x="7973" y="2699"/>
                  </a:lnTo>
                  <a:lnTo>
                    <a:pt x="0" y="0"/>
                  </a:lnTo>
                  <a:close/>
                </a:path>
                <a:path w="41909" h="34290">
                  <a:moveTo>
                    <a:pt x="41566" y="7881"/>
                  </a:moveTo>
                  <a:lnTo>
                    <a:pt x="39142" y="8211"/>
                  </a:lnTo>
                  <a:lnTo>
                    <a:pt x="36489" y="8402"/>
                  </a:lnTo>
                  <a:lnTo>
                    <a:pt x="41254" y="8402"/>
                  </a:lnTo>
                  <a:lnTo>
                    <a:pt x="41566" y="7881"/>
                  </a:lnTo>
                  <a:close/>
                </a:path>
              </a:pathLst>
            </a:custGeom>
            <a:solidFill>
              <a:srgbClr val="00063E"/>
            </a:solidFill>
          </p:spPr>
          <p:txBody>
            <a:bodyPr wrap="square" lIns="0" tIns="0" rIns="0" bIns="0" rtlCol="0"/>
            <a:lstStyle/>
            <a:p>
              <a:endParaRPr sz="817" baseline="-25000"/>
            </a:p>
          </p:txBody>
        </p:sp>
        <p:sp>
          <p:nvSpPr>
            <p:cNvPr id="61" name="object 61"/>
            <p:cNvSpPr/>
            <p:nvPr/>
          </p:nvSpPr>
          <p:spPr>
            <a:xfrm>
              <a:off x="2293134" y="5586791"/>
              <a:ext cx="30249" cy="16709"/>
            </a:xfrm>
            <a:custGeom>
              <a:avLst/>
              <a:gdLst/>
              <a:ahLst/>
              <a:cxnLst/>
              <a:rect l="l" t="t" r="r" b="b"/>
              <a:pathLst>
                <a:path w="66675" h="36829">
                  <a:moveTo>
                    <a:pt x="66417" y="25663"/>
                  </a:moveTo>
                  <a:lnTo>
                    <a:pt x="12615" y="25663"/>
                  </a:lnTo>
                  <a:lnTo>
                    <a:pt x="29585" y="27418"/>
                  </a:lnTo>
                  <a:lnTo>
                    <a:pt x="41563" y="31269"/>
                  </a:lnTo>
                  <a:lnTo>
                    <a:pt x="52517" y="35097"/>
                  </a:lnTo>
                  <a:lnTo>
                    <a:pt x="66417" y="36781"/>
                  </a:lnTo>
                  <a:lnTo>
                    <a:pt x="66417" y="25663"/>
                  </a:lnTo>
                  <a:close/>
                </a:path>
                <a:path w="66675" h="36829">
                  <a:moveTo>
                    <a:pt x="12615" y="0"/>
                  </a:moveTo>
                  <a:lnTo>
                    <a:pt x="10280" y="0"/>
                  </a:lnTo>
                  <a:lnTo>
                    <a:pt x="8110" y="88"/>
                  </a:lnTo>
                  <a:lnTo>
                    <a:pt x="6079" y="228"/>
                  </a:lnTo>
                  <a:lnTo>
                    <a:pt x="0" y="26589"/>
                  </a:lnTo>
                  <a:lnTo>
                    <a:pt x="3617" y="26018"/>
                  </a:lnTo>
                  <a:lnTo>
                    <a:pt x="7742" y="25663"/>
                  </a:lnTo>
                  <a:lnTo>
                    <a:pt x="66417" y="25663"/>
                  </a:lnTo>
                  <a:lnTo>
                    <a:pt x="66417" y="10953"/>
                  </a:lnTo>
                  <a:lnTo>
                    <a:pt x="52517" y="9305"/>
                  </a:lnTo>
                  <a:lnTo>
                    <a:pt x="41563" y="5533"/>
                  </a:lnTo>
                  <a:lnTo>
                    <a:pt x="29585" y="1732"/>
                  </a:lnTo>
                  <a:lnTo>
                    <a:pt x="12615" y="0"/>
                  </a:lnTo>
                  <a:close/>
                </a:path>
              </a:pathLst>
            </a:custGeom>
            <a:solidFill>
              <a:srgbClr val="00063E"/>
            </a:solidFill>
          </p:spPr>
          <p:txBody>
            <a:bodyPr wrap="square" lIns="0" tIns="0" rIns="0" bIns="0" rtlCol="0"/>
            <a:lstStyle/>
            <a:p>
              <a:endParaRPr sz="817" baseline="-25000"/>
            </a:p>
          </p:txBody>
        </p:sp>
        <p:sp>
          <p:nvSpPr>
            <p:cNvPr id="62" name="object 62"/>
            <p:cNvSpPr/>
            <p:nvPr/>
          </p:nvSpPr>
          <p:spPr>
            <a:xfrm>
              <a:off x="2176830" y="5586791"/>
              <a:ext cx="30249" cy="16709"/>
            </a:xfrm>
            <a:custGeom>
              <a:avLst/>
              <a:gdLst/>
              <a:ahLst/>
              <a:cxnLst/>
              <a:rect l="l" t="t" r="r" b="b"/>
              <a:pathLst>
                <a:path w="66675" h="36829">
                  <a:moveTo>
                    <a:pt x="56136" y="0"/>
                  </a:moveTo>
                  <a:lnTo>
                    <a:pt x="53801" y="0"/>
                  </a:lnTo>
                  <a:lnTo>
                    <a:pt x="36824" y="1732"/>
                  </a:lnTo>
                  <a:lnTo>
                    <a:pt x="24844" y="5533"/>
                  </a:lnTo>
                  <a:lnTo>
                    <a:pt x="13892" y="9305"/>
                  </a:lnTo>
                  <a:lnTo>
                    <a:pt x="0" y="10953"/>
                  </a:lnTo>
                  <a:lnTo>
                    <a:pt x="0" y="36781"/>
                  </a:lnTo>
                  <a:lnTo>
                    <a:pt x="13892" y="35097"/>
                  </a:lnTo>
                  <a:lnTo>
                    <a:pt x="24844" y="31269"/>
                  </a:lnTo>
                  <a:lnTo>
                    <a:pt x="36824" y="27418"/>
                  </a:lnTo>
                  <a:lnTo>
                    <a:pt x="53801" y="25663"/>
                  </a:lnTo>
                  <a:lnTo>
                    <a:pt x="66190" y="25663"/>
                  </a:lnTo>
                  <a:lnTo>
                    <a:pt x="60324" y="228"/>
                  </a:lnTo>
                  <a:lnTo>
                    <a:pt x="58294" y="88"/>
                  </a:lnTo>
                  <a:lnTo>
                    <a:pt x="56136" y="0"/>
                  </a:lnTo>
                  <a:close/>
                </a:path>
                <a:path w="66675" h="36829">
                  <a:moveTo>
                    <a:pt x="66190" y="25663"/>
                  </a:moveTo>
                  <a:lnTo>
                    <a:pt x="58662" y="25663"/>
                  </a:lnTo>
                  <a:lnTo>
                    <a:pt x="62787" y="26018"/>
                  </a:lnTo>
                  <a:lnTo>
                    <a:pt x="66404" y="26589"/>
                  </a:lnTo>
                  <a:lnTo>
                    <a:pt x="66190" y="25663"/>
                  </a:lnTo>
                  <a:close/>
                </a:path>
              </a:pathLst>
            </a:custGeom>
            <a:solidFill>
              <a:srgbClr val="00063E"/>
            </a:solidFill>
          </p:spPr>
          <p:txBody>
            <a:bodyPr wrap="square" lIns="0" tIns="0" rIns="0" bIns="0" rtlCol="0"/>
            <a:lstStyle/>
            <a:p>
              <a:endParaRPr sz="817" baseline="-25000"/>
            </a:p>
          </p:txBody>
        </p:sp>
        <p:sp>
          <p:nvSpPr>
            <p:cNvPr id="63" name="object 63"/>
            <p:cNvSpPr/>
            <p:nvPr/>
          </p:nvSpPr>
          <p:spPr>
            <a:xfrm>
              <a:off x="2221981" y="5587960"/>
              <a:ext cx="19014" cy="15557"/>
            </a:xfrm>
            <a:custGeom>
              <a:avLst/>
              <a:gdLst/>
              <a:ahLst/>
              <a:cxnLst/>
              <a:rect l="l" t="t" r="r" b="b"/>
              <a:pathLst>
                <a:path w="41909" h="34290">
                  <a:moveTo>
                    <a:pt x="0" y="7869"/>
                  </a:moveTo>
                  <a:lnTo>
                    <a:pt x="15496" y="33773"/>
                  </a:lnTo>
                  <a:lnTo>
                    <a:pt x="24482" y="32643"/>
                  </a:lnTo>
                  <a:lnTo>
                    <a:pt x="30295" y="29470"/>
                  </a:lnTo>
                  <a:lnTo>
                    <a:pt x="37860" y="26868"/>
                  </a:lnTo>
                  <a:lnTo>
                    <a:pt x="40400" y="8389"/>
                  </a:lnTo>
                  <a:lnTo>
                    <a:pt x="5076" y="8389"/>
                  </a:lnTo>
                  <a:lnTo>
                    <a:pt x="2424" y="8211"/>
                  </a:lnTo>
                  <a:lnTo>
                    <a:pt x="0" y="7869"/>
                  </a:lnTo>
                  <a:close/>
                </a:path>
                <a:path w="41909" h="34290">
                  <a:moveTo>
                    <a:pt x="41553" y="0"/>
                  </a:moveTo>
                  <a:lnTo>
                    <a:pt x="33587" y="2704"/>
                  </a:lnTo>
                  <a:lnTo>
                    <a:pt x="26210" y="5454"/>
                  </a:lnTo>
                  <a:lnTo>
                    <a:pt x="18131" y="7571"/>
                  </a:lnTo>
                  <a:lnTo>
                    <a:pt x="8059" y="8376"/>
                  </a:lnTo>
                  <a:lnTo>
                    <a:pt x="5076" y="8389"/>
                  </a:lnTo>
                  <a:lnTo>
                    <a:pt x="40400" y="8389"/>
                  </a:lnTo>
                  <a:lnTo>
                    <a:pt x="41553" y="0"/>
                  </a:lnTo>
                  <a:close/>
                </a:path>
              </a:pathLst>
            </a:custGeom>
            <a:solidFill>
              <a:srgbClr val="00063E"/>
            </a:solidFill>
          </p:spPr>
          <p:txBody>
            <a:bodyPr wrap="square" lIns="0" tIns="0" rIns="0" bIns="0" rtlCol="0"/>
            <a:lstStyle/>
            <a:p>
              <a:endParaRPr sz="817" baseline="-25000"/>
            </a:p>
          </p:txBody>
        </p:sp>
        <p:sp>
          <p:nvSpPr>
            <p:cNvPr id="64" name="object 64"/>
            <p:cNvSpPr/>
            <p:nvPr/>
          </p:nvSpPr>
          <p:spPr>
            <a:xfrm>
              <a:off x="1922341" y="5545139"/>
              <a:ext cx="0" cy="11523"/>
            </a:xfrm>
            <a:custGeom>
              <a:avLst/>
              <a:gdLst/>
              <a:ahLst/>
              <a:cxnLst/>
              <a:rect l="l" t="t" r="r" b="b"/>
              <a:pathLst>
                <a:path h="25400">
                  <a:moveTo>
                    <a:pt x="0" y="25383"/>
                  </a:moveTo>
                  <a:lnTo>
                    <a:pt x="0" y="0"/>
                  </a:lnTo>
                  <a:lnTo>
                    <a:pt x="0" y="25383"/>
                  </a:lnTo>
                  <a:close/>
                </a:path>
              </a:pathLst>
            </a:custGeom>
            <a:solidFill>
              <a:srgbClr val="91BE37"/>
            </a:solidFill>
          </p:spPr>
          <p:txBody>
            <a:bodyPr wrap="square" lIns="0" tIns="0" rIns="0" bIns="0" rtlCol="0"/>
            <a:lstStyle/>
            <a:p>
              <a:endParaRPr sz="817" baseline="-25000"/>
            </a:p>
          </p:txBody>
        </p:sp>
      </p:grpSp>
      <p:sp>
        <p:nvSpPr>
          <p:cNvPr id="66" name="object 5"/>
          <p:cNvSpPr/>
          <p:nvPr/>
        </p:nvSpPr>
        <p:spPr>
          <a:xfrm>
            <a:off x="209358" y="1744672"/>
            <a:ext cx="8550916" cy="81219"/>
          </a:xfrm>
          <a:custGeom>
            <a:avLst/>
            <a:gdLst/>
            <a:ahLst/>
            <a:cxnLst/>
            <a:rect l="l" t="t" r="r" b="b"/>
            <a:pathLst>
              <a:path w="8098155">
                <a:moveTo>
                  <a:pt x="0" y="0"/>
                </a:moveTo>
                <a:lnTo>
                  <a:pt x="8097662" y="0"/>
                </a:lnTo>
              </a:path>
            </a:pathLst>
          </a:custGeom>
          <a:ln w="25383">
            <a:solidFill>
              <a:srgbClr val="91BE37"/>
            </a:solidFill>
            <a:prstDash val="dot"/>
          </a:ln>
        </p:spPr>
        <p:txBody>
          <a:bodyPr wrap="square" lIns="0" tIns="0" rIns="0" bIns="0" rtlCol="0"/>
          <a:lstStyle/>
          <a:p>
            <a:endParaRPr sz="817"/>
          </a:p>
        </p:txBody>
      </p:sp>
      <p:sp>
        <p:nvSpPr>
          <p:cNvPr id="67" name="object 6"/>
          <p:cNvSpPr/>
          <p:nvPr/>
        </p:nvSpPr>
        <p:spPr>
          <a:xfrm flipV="1">
            <a:off x="329989" y="1600200"/>
            <a:ext cx="47409" cy="812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76" name="object 28"/>
          <p:cNvSpPr txBox="1"/>
          <p:nvPr/>
        </p:nvSpPr>
        <p:spPr>
          <a:xfrm>
            <a:off x="157582" y="912713"/>
            <a:ext cx="8910218" cy="903565"/>
          </a:xfrm>
          <a:prstGeom prst="rect">
            <a:avLst/>
          </a:prstGeom>
        </p:spPr>
        <p:txBody>
          <a:bodyPr vert="horz" wrap="square" lIns="0" tIns="5762" rIns="0" bIns="0" rtlCol="0">
            <a:spAutoFit/>
          </a:bodyPr>
          <a:lstStyle/>
          <a:p>
            <a:pPr marL="5762" marR="2304">
              <a:lnSpc>
                <a:spcPct val="106000"/>
              </a:lnSpc>
              <a:spcBef>
                <a:spcPts val="46"/>
              </a:spcBef>
            </a:pPr>
            <a:r>
              <a:rPr lang="pt-BR" sz="1400" spc="-14" dirty="0">
                <a:solidFill>
                  <a:schemeClr val="bg1"/>
                </a:solidFill>
                <a:latin typeface="Trebuchet MS"/>
                <a:cs typeface="Trebuchet MS"/>
              </a:rPr>
              <a:t>A Escola de Negócios de Camosun fornece o conhecimento, as habilidades e os valores necessários para ter sucesso em um mundo de negócios em transformação. Nossos programas aplicados combinam as aplicações práticas e teóricas dos negócios, o que levou mais de 90% dos graduados a encontrar trabalho em áreas relacionadas à sua área de estudo.</a:t>
            </a:r>
            <a:r>
              <a:rPr lang="en-US" sz="1400" spc="-14" dirty="0">
                <a:solidFill>
                  <a:schemeClr val="bg1"/>
                </a:solidFill>
                <a:latin typeface="Trebuchet MS"/>
                <a:cs typeface="Trebuchet MS"/>
              </a:rPr>
              <a:t>.</a:t>
            </a:r>
            <a:endParaRPr lang="en-US" sz="1400" dirty="0">
              <a:solidFill>
                <a:schemeClr val="bg1"/>
              </a:solidFill>
              <a:latin typeface="Trebuchet MS"/>
              <a:cs typeface="Trebuchet MS"/>
            </a:endParaRPr>
          </a:p>
        </p:txBody>
      </p:sp>
      <p:graphicFrame>
        <p:nvGraphicFramePr>
          <p:cNvPr id="82" name="object 26"/>
          <p:cNvGraphicFramePr>
            <a:graphicFrameLocks noGrp="1"/>
          </p:cNvGraphicFramePr>
          <p:nvPr>
            <p:extLst>
              <p:ext uri="{D42A27DB-BD31-4B8C-83A1-F6EECF244321}">
                <p14:modId xmlns:p14="http://schemas.microsoft.com/office/powerpoint/2010/main" val="3685310597"/>
              </p:ext>
            </p:extLst>
          </p:nvPr>
        </p:nvGraphicFramePr>
        <p:xfrm>
          <a:off x="3276600" y="1950701"/>
          <a:ext cx="2669966" cy="2240299"/>
        </p:xfrm>
        <a:graphic>
          <a:graphicData uri="http://schemas.openxmlformats.org/drawingml/2006/table">
            <a:tbl>
              <a:tblPr firstRow="1" bandRow="1">
                <a:tableStyleId>{2D5ABB26-0587-4C30-8999-92F81FD0307C}</a:tableStyleId>
              </a:tblPr>
              <a:tblGrid>
                <a:gridCol w="2669966">
                  <a:extLst>
                    <a:ext uri="{9D8B030D-6E8A-4147-A177-3AD203B41FA5}">
                      <a16:colId xmlns:a16="http://schemas.microsoft.com/office/drawing/2014/main" val="20000"/>
                    </a:ext>
                  </a:extLst>
                </a:gridCol>
              </a:tblGrid>
              <a:tr h="615164">
                <a:tc>
                  <a:txBody>
                    <a:bodyPr/>
                    <a:lstStyle/>
                    <a:p>
                      <a:pPr marL="86712">
                        <a:spcBef>
                          <a:spcPts val="46"/>
                        </a:spcBef>
                      </a:pPr>
                      <a:r>
                        <a:rPr lang="en-US" sz="1400" b="1" spc="-35" dirty="0">
                          <a:solidFill>
                            <a:srgbClr val="FFFFFF"/>
                          </a:solidFill>
                          <a:latin typeface="Lucida Sans"/>
                          <a:ea typeface="+mn-ea"/>
                          <a:cs typeface="Lucida Sans"/>
                        </a:rPr>
                        <a:t>BACHELOR OF BUSINESS</a:t>
                      </a:r>
                    </a:p>
                    <a:p>
                      <a:pPr marL="86712"/>
                      <a:r>
                        <a:rPr lang="en-US" sz="1400" b="1" spc="-35" dirty="0">
                          <a:solidFill>
                            <a:srgbClr val="FFFFFF"/>
                          </a:solidFill>
                          <a:latin typeface="Lucida Sans"/>
                          <a:ea typeface="+mn-ea"/>
                          <a:cs typeface="Lucida Sans"/>
                        </a:rPr>
                        <a:t>ADMINISTRATION DEGREES (4 YEARS)</a:t>
                      </a:r>
                    </a:p>
                  </a:txBody>
                  <a:tcPr marL="0" marR="0" marT="46094" marB="0">
                    <a:solidFill>
                      <a:srgbClr val="91BE37"/>
                    </a:solidFill>
                  </a:tcPr>
                </a:tc>
                <a:extLst>
                  <a:ext uri="{0D108BD9-81ED-4DB2-BD59-A6C34878D82A}">
                    <a16:rowId xmlns:a16="http://schemas.microsoft.com/office/drawing/2014/main" val="10000"/>
                  </a:ext>
                </a:extLst>
              </a:tr>
              <a:tr h="1554125">
                <a:tc>
                  <a:txBody>
                    <a:bodyPr/>
                    <a:lstStyle/>
                    <a:p>
                      <a:pPr>
                        <a:lnSpc>
                          <a:spcPct val="100000"/>
                        </a:lnSpc>
                        <a:spcBef>
                          <a:spcPts val="30"/>
                        </a:spcBef>
                      </a:pPr>
                      <a:endParaRPr lang="en-US" sz="600" baseline="-25000" dirty="0">
                        <a:latin typeface="+mj-lt"/>
                        <a:cs typeface="Calibri"/>
                      </a:endParaRPr>
                    </a:p>
                    <a:p>
                      <a:pPr marL="300990" indent="-102870">
                        <a:lnSpc>
                          <a:spcPct val="100000"/>
                        </a:lnSpc>
                        <a:buChar char="•"/>
                        <a:tabLst>
                          <a:tab pos="301625" algn="l"/>
                        </a:tabLst>
                      </a:pPr>
                      <a:r>
                        <a:rPr lang="en-CA" sz="1600" spc="40" dirty="0">
                          <a:solidFill>
                            <a:srgbClr val="6D6E71"/>
                          </a:solidFill>
                          <a:latin typeface="+mn-lt"/>
                          <a:cs typeface="Calibri"/>
                        </a:rPr>
                        <a:t>Accounting</a:t>
                      </a:r>
                      <a:endParaRPr lang="en-CA" sz="1600" dirty="0">
                        <a:latin typeface="+mn-lt"/>
                        <a:cs typeface="Calibri"/>
                      </a:endParaRPr>
                    </a:p>
                    <a:p>
                      <a:pPr marL="300990" indent="-102870">
                        <a:lnSpc>
                          <a:spcPct val="100000"/>
                        </a:lnSpc>
                        <a:spcBef>
                          <a:spcPts val="420"/>
                        </a:spcBef>
                        <a:buChar char="•"/>
                        <a:tabLst>
                          <a:tab pos="301625" algn="l"/>
                        </a:tabLst>
                      </a:pPr>
                      <a:r>
                        <a:rPr lang="en-CA" sz="1600" spc="25" dirty="0">
                          <a:solidFill>
                            <a:srgbClr val="6D6E71"/>
                          </a:solidFill>
                          <a:latin typeface="+mn-lt"/>
                          <a:cs typeface="Calibri"/>
                        </a:rPr>
                        <a:t>Human Resource Management</a:t>
                      </a:r>
                      <a:r>
                        <a:rPr lang="en-CA" sz="1600" spc="25" baseline="0" dirty="0">
                          <a:solidFill>
                            <a:srgbClr val="6D6E71"/>
                          </a:solidFill>
                          <a:latin typeface="+mn-lt"/>
                          <a:cs typeface="Calibri"/>
                        </a:rPr>
                        <a:t> &amp; Leadership</a:t>
                      </a:r>
                      <a:endParaRPr lang="en-CA" sz="1600" dirty="0">
                        <a:latin typeface="+mn-lt"/>
                        <a:cs typeface="Calibri"/>
                      </a:endParaRPr>
                    </a:p>
                    <a:p>
                      <a:pPr marL="300990" indent="-102870">
                        <a:lnSpc>
                          <a:spcPct val="100000"/>
                        </a:lnSpc>
                        <a:spcBef>
                          <a:spcPts val="420"/>
                        </a:spcBef>
                        <a:buChar char="•"/>
                        <a:tabLst>
                          <a:tab pos="301625" algn="l"/>
                        </a:tabLst>
                      </a:pPr>
                      <a:r>
                        <a:rPr lang="en-CA" sz="1600" spc="35" dirty="0">
                          <a:solidFill>
                            <a:srgbClr val="6D6E71"/>
                          </a:solidFill>
                          <a:latin typeface="+mn-lt"/>
                          <a:cs typeface="Calibri"/>
                        </a:rPr>
                        <a:t>Marketing</a:t>
                      </a:r>
                      <a:endParaRPr lang="en-US" sz="1600" spc="40" dirty="0">
                        <a:solidFill>
                          <a:srgbClr val="6D6E71"/>
                        </a:solidFill>
                        <a:latin typeface="+mn-lt"/>
                        <a:cs typeface="Calibri"/>
                      </a:endParaRPr>
                    </a:p>
                    <a:p>
                      <a:pPr marL="300990" indent="-102870">
                        <a:lnSpc>
                          <a:spcPct val="100000"/>
                        </a:lnSpc>
                        <a:buChar char="•"/>
                        <a:tabLst>
                          <a:tab pos="301625" algn="l"/>
                        </a:tabLst>
                      </a:pPr>
                      <a:r>
                        <a:rPr lang="en-US" sz="1600" spc="40" dirty="0">
                          <a:solidFill>
                            <a:srgbClr val="6D6E71"/>
                          </a:solidFill>
                          <a:latin typeface="+mn-lt"/>
                          <a:cs typeface="Calibri"/>
                        </a:rPr>
                        <a:t>Marketing</a:t>
                      </a:r>
                      <a:endParaRPr lang="en-US" sz="1600" dirty="0">
                        <a:latin typeface="+mn-lt"/>
                        <a:cs typeface="Calibri"/>
                      </a:endParaRPr>
                    </a:p>
                  </a:txBody>
                  <a:tcPr marL="0" marR="0" marT="1729" marB="0">
                    <a:solidFill>
                      <a:srgbClr val="EDEDEE"/>
                    </a:solid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03316F6-C5C2-D948-960D-9C61F6A99202}"/>
              </a:ext>
            </a:extLst>
          </p:cNvPr>
          <p:cNvSpPr>
            <a:spLocks noGrp="1"/>
          </p:cNvSpPr>
          <p:nvPr>
            <p:ph type="title" idx="4294967295"/>
          </p:nvPr>
        </p:nvSpPr>
        <p:spPr>
          <a:xfrm>
            <a:off x="0" y="152400"/>
            <a:ext cx="7962900" cy="609600"/>
          </a:xfrm>
          <a:prstGeom prst="rect">
            <a:avLst/>
          </a:prstGeom>
        </p:spPr>
        <p:txBody>
          <a:bodyPr/>
          <a:lstStyle/>
          <a:p>
            <a:r>
              <a:rPr lang="en-US" dirty="0"/>
              <a:t>Business</a:t>
            </a:r>
          </a:p>
        </p:txBody>
      </p:sp>
    </p:spTree>
    <p:extLst>
      <p:ext uri="{BB962C8B-B14F-4D97-AF65-F5344CB8AC3E}">
        <p14:creationId xmlns:p14="http://schemas.microsoft.com/office/powerpoint/2010/main" val="778472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4">
            <a:extLst>
              <a:ext uri="{FF2B5EF4-FFF2-40B4-BE49-F238E27FC236}">
                <a16:creationId xmlns:a16="http://schemas.microsoft.com/office/drawing/2014/main" id="{17EAFABF-6776-124F-9A20-224E656EE687}"/>
              </a:ext>
            </a:extLst>
          </p:cNvPr>
          <p:cNvSpPr/>
          <p:nvPr/>
        </p:nvSpPr>
        <p:spPr>
          <a:xfrm>
            <a:off x="0" y="0"/>
            <a:ext cx="9166034" cy="1960063"/>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6" name="object 6"/>
          <p:cNvSpPr txBox="1"/>
          <p:nvPr/>
        </p:nvSpPr>
        <p:spPr>
          <a:xfrm>
            <a:off x="228600" y="914400"/>
            <a:ext cx="8972773" cy="971019"/>
          </a:xfrm>
          <a:prstGeom prst="rect">
            <a:avLst/>
          </a:prstGeom>
        </p:spPr>
        <p:txBody>
          <a:bodyPr vert="horz" wrap="square" lIns="0" tIns="5762" rIns="0" bIns="0" rtlCol="0">
            <a:spAutoFit/>
          </a:bodyPr>
          <a:lstStyle/>
          <a:p>
            <a:pPr marL="5762" marR="2304">
              <a:lnSpc>
                <a:spcPct val="106000"/>
              </a:lnSpc>
              <a:spcBef>
                <a:spcPts val="46"/>
              </a:spcBef>
            </a:pPr>
            <a:r>
              <a:rPr lang="pt-BR" sz="1200" spc="-7" dirty="0">
                <a:solidFill>
                  <a:schemeClr val="bg1"/>
                </a:solidFill>
                <a:latin typeface="Trebuchet MS"/>
                <a:cs typeface="Trebuchet MS"/>
              </a:rPr>
              <a:t>Com mais de 900 empresas de tecnologia na região de Victoria e a cidade passando por uma grande renovação e expansão de infraestrutura, os graduados de nossos programas de tecnologia de computação e engenharia estão em alta demanda. A Camosun oferece um programa Engineering Bridge, que permite que nossos diplomados em engenharia entrem diretamente no terceiro ano na Universidade da Colúmbia Britânica (UBC) ou na Universidade de Victoria (UVic) para concluir um diploma de bacharel em Engenharia ou Ciência Aplicada.</a:t>
            </a:r>
            <a:endParaRPr sz="1200" dirty="0">
              <a:solidFill>
                <a:schemeClr val="bg1"/>
              </a:solidFill>
              <a:latin typeface="Trebuchet MS"/>
              <a:cs typeface="Trebuchet MS"/>
            </a:endParaRPr>
          </a:p>
        </p:txBody>
      </p:sp>
      <p:sp>
        <p:nvSpPr>
          <p:cNvPr id="9" name="object 9"/>
          <p:cNvSpPr txBox="1"/>
          <p:nvPr/>
        </p:nvSpPr>
        <p:spPr>
          <a:xfrm>
            <a:off x="8279651" y="3602007"/>
            <a:ext cx="87956" cy="89687"/>
          </a:xfrm>
          <a:prstGeom prst="rect">
            <a:avLst/>
          </a:prstGeom>
        </p:spPr>
        <p:txBody>
          <a:bodyPr vert="horz" wrap="square" lIns="0" tIns="5762" rIns="0" bIns="0" rtlCol="0">
            <a:spAutoFit/>
          </a:bodyPr>
          <a:lstStyle/>
          <a:p>
            <a:pPr marL="5762">
              <a:spcBef>
                <a:spcPts val="46"/>
              </a:spcBef>
              <a:tabLst>
                <a:tab pos="80086" algn="l"/>
              </a:tabLst>
            </a:pPr>
            <a:r>
              <a:rPr sz="545" b="1" u="heavy" spc="-68" dirty="0">
                <a:solidFill>
                  <a:srgbClr val="FFFFFF"/>
                </a:solidFill>
                <a:uFill>
                  <a:solidFill>
                    <a:srgbClr val="91BE37"/>
                  </a:solidFill>
                </a:uFill>
                <a:latin typeface="Lucida Sans"/>
                <a:cs typeface="Lucida Sans"/>
              </a:rPr>
              <a:t> </a:t>
            </a:r>
            <a:endParaRPr sz="545" dirty="0">
              <a:latin typeface="Lucida Sans"/>
              <a:cs typeface="Lucida Sans"/>
            </a:endParaRPr>
          </a:p>
        </p:txBody>
      </p:sp>
      <p:sp>
        <p:nvSpPr>
          <p:cNvPr id="10" name="object 10"/>
          <p:cNvSpPr txBox="1"/>
          <p:nvPr/>
        </p:nvSpPr>
        <p:spPr>
          <a:xfrm>
            <a:off x="6244610" y="2273439"/>
            <a:ext cx="2514600" cy="180913"/>
          </a:xfrm>
          <a:prstGeom prst="rect">
            <a:avLst/>
          </a:prstGeom>
          <a:solidFill>
            <a:schemeClr val="bg1">
              <a:lumMod val="50000"/>
            </a:schemeClr>
          </a:solidFill>
        </p:spPr>
        <p:txBody>
          <a:bodyPr vert="horz" wrap="square" lIns="0" tIns="11523" rIns="0" bIns="0" rtlCol="0">
            <a:spAutoFit/>
          </a:bodyPr>
          <a:lstStyle/>
          <a:p>
            <a:pPr marL="17573">
              <a:spcBef>
                <a:spcPts val="91"/>
              </a:spcBef>
            </a:pPr>
            <a:r>
              <a:rPr sz="1100" b="1" spc="-7" dirty="0">
                <a:solidFill>
                  <a:srgbClr val="FFFFFF"/>
                </a:solidFill>
                <a:latin typeface="Lucida Sans"/>
                <a:cs typeface="Lucida Sans"/>
              </a:rPr>
              <a:t>camosun.ca/science-technology</a:t>
            </a:r>
            <a:endParaRPr sz="1100" dirty="0">
              <a:latin typeface="Lucida Sans"/>
              <a:cs typeface="Lucida Sans"/>
            </a:endParaRPr>
          </a:p>
        </p:txBody>
      </p:sp>
      <p:graphicFrame>
        <p:nvGraphicFramePr>
          <p:cNvPr id="12" name="object 12"/>
          <p:cNvGraphicFramePr>
            <a:graphicFrameLocks noGrp="1"/>
          </p:cNvGraphicFramePr>
          <p:nvPr>
            <p:extLst>
              <p:ext uri="{D42A27DB-BD31-4B8C-83A1-F6EECF244321}">
                <p14:modId xmlns:p14="http://schemas.microsoft.com/office/powerpoint/2010/main" val="584149674"/>
              </p:ext>
            </p:extLst>
          </p:nvPr>
        </p:nvGraphicFramePr>
        <p:xfrm>
          <a:off x="3030429" y="3149226"/>
          <a:ext cx="3671605" cy="1420847"/>
        </p:xfrm>
        <a:graphic>
          <a:graphicData uri="http://schemas.openxmlformats.org/drawingml/2006/table">
            <a:tbl>
              <a:tblPr firstRow="1" bandRow="1">
                <a:tableStyleId>{2D5ABB26-0587-4C30-8999-92F81FD0307C}</a:tableStyleId>
              </a:tblPr>
              <a:tblGrid>
                <a:gridCol w="3646205">
                  <a:extLst>
                    <a:ext uri="{9D8B030D-6E8A-4147-A177-3AD203B41FA5}">
                      <a16:colId xmlns:a16="http://schemas.microsoft.com/office/drawing/2014/main" val="20000"/>
                    </a:ext>
                  </a:extLst>
                </a:gridCol>
                <a:gridCol w="25400">
                  <a:extLst>
                    <a:ext uri="{9D8B030D-6E8A-4147-A177-3AD203B41FA5}">
                      <a16:colId xmlns:a16="http://schemas.microsoft.com/office/drawing/2014/main" val="20001"/>
                    </a:ext>
                  </a:extLst>
                </a:gridCol>
              </a:tblGrid>
              <a:tr h="0">
                <a:tc rowSpan="2">
                  <a:txBody>
                    <a:bodyPr/>
                    <a:lstStyle/>
                    <a:p>
                      <a:pPr marL="66675" indent="0">
                        <a:lnSpc>
                          <a:spcPct val="100000"/>
                        </a:lnSpc>
                        <a:spcBef>
                          <a:spcPts val="645"/>
                        </a:spcBef>
                        <a:tabLst/>
                      </a:pPr>
                      <a:r>
                        <a:rPr sz="1400" b="1" spc="-5" dirty="0">
                          <a:solidFill>
                            <a:srgbClr val="FFFFFF"/>
                          </a:solidFill>
                          <a:latin typeface="Lucida Sans"/>
                          <a:cs typeface="Lucida Sans"/>
                        </a:rPr>
                        <a:t>ENGINEERING</a:t>
                      </a:r>
                      <a:r>
                        <a:rPr sz="1400" b="1" spc="-80" dirty="0">
                          <a:solidFill>
                            <a:srgbClr val="FFFFFF"/>
                          </a:solidFill>
                          <a:latin typeface="Lucida Sans"/>
                          <a:cs typeface="Lucida Sans"/>
                        </a:rPr>
                        <a:t> </a:t>
                      </a:r>
                      <a:r>
                        <a:rPr sz="1400" b="1" spc="-25" dirty="0">
                          <a:solidFill>
                            <a:srgbClr val="FFFFFF"/>
                          </a:solidFill>
                          <a:latin typeface="Lucida Sans"/>
                          <a:cs typeface="Lucida Sans"/>
                        </a:rPr>
                        <a:t>BRIDGE</a:t>
                      </a:r>
                      <a:endParaRPr sz="1400" dirty="0">
                        <a:latin typeface="Lucida Sans"/>
                        <a:cs typeface="Lucida Sans"/>
                      </a:endParaRPr>
                    </a:p>
                  </a:txBody>
                  <a:tcPr marL="0" marR="0" marT="37739" marB="0">
                    <a:solidFill>
                      <a:srgbClr val="799B3D"/>
                    </a:solidFill>
                  </a:tcPr>
                </a:tc>
                <a:tc>
                  <a:txBody>
                    <a:bodyPr/>
                    <a:lstStyle/>
                    <a:p>
                      <a:pPr>
                        <a:lnSpc>
                          <a:spcPct val="100000"/>
                        </a:lnSpc>
                      </a:pPr>
                      <a:endParaRPr sz="400" dirty="0">
                        <a:latin typeface="Times New Roman"/>
                        <a:cs typeface="Times New Roman"/>
                      </a:endParaRPr>
                    </a:p>
                  </a:txBody>
                  <a:tcPr marL="0" marR="0" marT="0" marB="0">
                    <a:lnB w="28575">
                      <a:solidFill>
                        <a:srgbClr val="91BE37"/>
                      </a:solidFill>
                      <a:prstDash val="solid"/>
                    </a:lnB>
                  </a:tcPr>
                </a:tc>
                <a:extLst>
                  <a:ext uri="{0D108BD9-81ED-4DB2-BD59-A6C34878D82A}">
                    <a16:rowId xmlns:a16="http://schemas.microsoft.com/office/drawing/2014/main" val="10000"/>
                  </a:ext>
                </a:extLst>
              </a:tr>
              <a:tr h="292835">
                <a:tc vMerge="1">
                  <a:txBody>
                    <a:bodyPr/>
                    <a:lstStyle/>
                    <a:p>
                      <a:pPr marL="66675" indent="0">
                        <a:lnSpc>
                          <a:spcPct val="100000"/>
                        </a:lnSpc>
                        <a:spcBef>
                          <a:spcPts val="655"/>
                        </a:spcBef>
                        <a:tabLst/>
                      </a:pPr>
                      <a:endParaRPr sz="1200" dirty="0">
                        <a:latin typeface="Lucida Sans"/>
                        <a:cs typeface="Lucida Sans"/>
                      </a:endParaRPr>
                    </a:p>
                  </a:txBody>
                  <a:tcPr marL="0" marR="0" marT="37739" marB="0">
                    <a:solidFill>
                      <a:srgbClr val="799B3D"/>
                    </a:solidFill>
                  </a:tcPr>
                </a:tc>
                <a:tc rowSpan="2">
                  <a:txBody>
                    <a:bodyPr/>
                    <a:lstStyle/>
                    <a:p>
                      <a:endParaRPr lang="en-US" dirty="0"/>
                    </a:p>
                  </a:txBody>
                  <a:tcPr marL="0" marR="0" marT="0" marB="0">
                    <a:lnT w="28575">
                      <a:solidFill>
                        <a:srgbClr val="91BE37"/>
                      </a:solidFill>
                      <a:prstDash val="solid"/>
                    </a:lnT>
                  </a:tcPr>
                </a:tc>
                <a:extLst>
                  <a:ext uri="{0D108BD9-81ED-4DB2-BD59-A6C34878D82A}">
                    <a16:rowId xmlns:a16="http://schemas.microsoft.com/office/drawing/2014/main" val="541615200"/>
                  </a:ext>
                </a:extLst>
              </a:tr>
              <a:tr h="1064873">
                <a:tc>
                  <a:txBody>
                    <a:bodyPr/>
                    <a:lstStyle/>
                    <a:p>
                      <a:pPr>
                        <a:lnSpc>
                          <a:spcPct val="100000"/>
                        </a:lnSpc>
                        <a:spcBef>
                          <a:spcPts val="40"/>
                        </a:spcBef>
                      </a:pPr>
                      <a:endParaRPr sz="1200" dirty="0">
                        <a:latin typeface="Times New Roman"/>
                        <a:cs typeface="Times New Roman"/>
                      </a:endParaRPr>
                    </a:p>
                    <a:p>
                      <a:pPr marL="299085" indent="-102870">
                        <a:lnSpc>
                          <a:spcPct val="100000"/>
                        </a:lnSpc>
                        <a:buChar char="•"/>
                        <a:tabLst>
                          <a:tab pos="299720" algn="l"/>
                        </a:tabLst>
                      </a:pPr>
                      <a:r>
                        <a:rPr sz="1200" spc="35" dirty="0">
                          <a:solidFill>
                            <a:srgbClr val="6D6E71"/>
                          </a:solidFill>
                          <a:latin typeface="Calibri"/>
                          <a:cs typeface="Calibri"/>
                        </a:rPr>
                        <a:t>Civil Engineering </a:t>
                      </a:r>
                      <a:r>
                        <a:rPr sz="1200" spc="45" dirty="0">
                          <a:solidFill>
                            <a:srgbClr val="6D6E71"/>
                          </a:solidFill>
                          <a:latin typeface="Calibri"/>
                          <a:cs typeface="Calibri"/>
                        </a:rPr>
                        <a:t>Bridge</a:t>
                      </a:r>
                      <a:r>
                        <a:rPr sz="1200" spc="-75" dirty="0">
                          <a:solidFill>
                            <a:srgbClr val="6D6E71"/>
                          </a:solidFill>
                          <a:latin typeface="Calibri"/>
                          <a:cs typeface="Calibri"/>
                        </a:rPr>
                        <a:t> </a:t>
                      </a:r>
                      <a:r>
                        <a:rPr sz="1200" spc="30" dirty="0">
                          <a:solidFill>
                            <a:srgbClr val="6D6E71"/>
                          </a:solidFill>
                          <a:latin typeface="Calibri"/>
                          <a:cs typeface="Calibri"/>
                        </a:rPr>
                        <a:t>(UBC)</a:t>
                      </a:r>
                      <a:endParaRPr sz="1200" dirty="0">
                        <a:latin typeface="Calibri"/>
                        <a:cs typeface="Calibri"/>
                      </a:endParaRPr>
                    </a:p>
                    <a:p>
                      <a:pPr marL="299085" indent="-102870">
                        <a:lnSpc>
                          <a:spcPct val="100000"/>
                        </a:lnSpc>
                        <a:spcBef>
                          <a:spcPts val="420"/>
                        </a:spcBef>
                        <a:buChar char="•"/>
                        <a:tabLst>
                          <a:tab pos="299720" algn="l"/>
                        </a:tabLst>
                      </a:pPr>
                      <a:r>
                        <a:rPr sz="1200" spc="20" dirty="0">
                          <a:solidFill>
                            <a:srgbClr val="6D6E71"/>
                          </a:solidFill>
                          <a:latin typeface="Calibri"/>
                          <a:cs typeface="Calibri"/>
                        </a:rPr>
                        <a:t>Electrical </a:t>
                      </a:r>
                      <a:r>
                        <a:rPr sz="1200" spc="-5" dirty="0">
                          <a:solidFill>
                            <a:srgbClr val="6D6E71"/>
                          </a:solidFill>
                          <a:latin typeface="Calibri"/>
                          <a:cs typeface="Calibri"/>
                        </a:rPr>
                        <a:t>&amp; </a:t>
                      </a:r>
                      <a:r>
                        <a:rPr sz="1200" spc="35" dirty="0">
                          <a:solidFill>
                            <a:srgbClr val="6D6E71"/>
                          </a:solidFill>
                          <a:latin typeface="Calibri"/>
                          <a:cs typeface="Calibri"/>
                        </a:rPr>
                        <a:t>Computer Engineering </a:t>
                      </a:r>
                      <a:r>
                        <a:rPr sz="1200" spc="45" dirty="0">
                          <a:solidFill>
                            <a:srgbClr val="6D6E71"/>
                          </a:solidFill>
                          <a:latin typeface="Calibri"/>
                          <a:cs typeface="Calibri"/>
                        </a:rPr>
                        <a:t>Bridge</a:t>
                      </a:r>
                      <a:r>
                        <a:rPr sz="1200" spc="-80" dirty="0">
                          <a:solidFill>
                            <a:srgbClr val="6D6E71"/>
                          </a:solidFill>
                          <a:latin typeface="Calibri"/>
                          <a:cs typeface="Calibri"/>
                        </a:rPr>
                        <a:t> </a:t>
                      </a:r>
                      <a:r>
                        <a:rPr sz="1200" spc="5" dirty="0">
                          <a:solidFill>
                            <a:srgbClr val="6D6E71"/>
                          </a:solidFill>
                          <a:latin typeface="Calibri"/>
                          <a:cs typeface="Calibri"/>
                        </a:rPr>
                        <a:t>(UVic)</a:t>
                      </a:r>
                      <a:endParaRPr sz="1200" dirty="0">
                        <a:latin typeface="Calibri"/>
                        <a:cs typeface="Calibri"/>
                      </a:endParaRPr>
                    </a:p>
                    <a:p>
                      <a:pPr marL="299085" indent="-102870">
                        <a:lnSpc>
                          <a:spcPct val="100000"/>
                        </a:lnSpc>
                        <a:spcBef>
                          <a:spcPts val="420"/>
                        </a:spcBef>
                        <a:buChar char="•"/>
                        <a:tabLst>
                          <a:tab pos="299720" algn="l"/>
                        </a:tabLst>
                      </a:pPr>
                      <a:r>
                        <a:rPr sz="1200" spc="30" dirty="0">
                          <a:solidFill>
                            <a:srgbClr val="6D6E71"/>
                          </a:solidFill>
                          <a:latin typeface="Calibri"/>
                          <a:cs typeface="Calibri"/>
                        </a:rPr>
                        <a:t>Mechanical </a:t>
                      </a:r>
                      <a:r>
                        <a:rPr sz="1200" spc="35" dirty="0">
                          <a:solidFill>
                            <a:srgbClr val="6D6E71"/>
                          </a:solidFill>
                          <a:latin typeface="Calibri"/>
                          <a:cs typeface="Calibri"/>
                        </a:rPr>
                        <a:t>Engineering </a:t>
                      </a:r>
                      <a:r>
                        <a:rPr sz="1200" spc="45" dirty="0">
                          <a:solidFill>
                            <a:srgbClr val="6D6E71"/>
                          </a:solidFill>
                          <a:latin typeface="Calibri"/>
                          <a:cs typeface="Calibri"/>
                        </a:rPr>
                        <a:t>Bridge </a:t>
                      </a:r>
                      <a:r>
                        <a:rPr sz="1200" spc="50" dirty="0">
                          <a:solidFill>
                            <a:srgbClr val="6D6E71"/>
                          </a:solidFill>
                          <a:latin typeface="Calibri"/>
                          <a:cs typeface="Calibri"/>
                        </a:rPr>
                        <a:t>(UBC</a:t>
                      </a:r>
                      <a:r>
                        <a:rPr sz="1200" spc="-130" dirty="0">
                          <a:solidFill>
                            <a:srgbClr val="6D6E71"/>
                          </a:solidFill>
                          <a:latin typeface="Calibri"/>
                          <a:cs typeface="Calibri"/>
                        </a:rPr>
                        <a:t> </a:t>
                      </a:r>
                      <a:r>
                        <a:rPr sz="1200" spc="10" dirty="0">
                          <a:solidFill>
                            <a:srgbClr val="6D6E71"/>
                          </a:solidFill>
                          <a:latin typeface="Calibri"/>
                          <a:cs typeface="Calibri"/>
                        </a:rPr>
                        <a:t>or </a:t>
                      </a:r>
                      <a:r>
                        <a:rPr sz="1200" spc="15" dirty="0">
                          <a:solidFill>
                            <a:srgbClr val="6D6E71"/>
                          </a:solidFill>
                          <a:latin typeface="Calibri"/>
                          <a:cs typeface="Calibri"/>
                        </a:rPr>
                        <a:t>UVic)</a:t>
                      </a:r>
                      <a:endParaRPr sz="1200" dirty="0">
                        <a:latin typeface="Calibri"/>
                        <a:cs typeface="Calibri"/>
                      </a:endParaRPr>
                    </a:p>
                  </a:txBody>
                  <a:tcPr marL="0" marR="0" marT="2304" marB="0">
                    <a:solidFill>
                      <a:srgbClr val="EDEDEE"/>
                    </a:solidFill>
                  </a:tcPr>
                </a:tc>
                <a:tc vMerge="1">
                  <a:txBody>
                    <a:bodyPr/>
                    <a:lstStyle/>
                    <a:p>
                      <a:endParaRPr/>
                    </a:p>
                  </a:txBody>
                  <a:tcPr marL="0" marR="0" marT="0" marB="0">
                    <a:lnT w="28575" cap="flat" cmpd="sng" algn="ctr">
                      <a:solidFill>
                        <a:srgbClr val="91BE37"/>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
        <p:nvSpPr>
          <p:cNvPr id="17" name="object 17"/>
          <p:cNvSpPr/>
          <p:nvPr/>
        </p:nvSpPr>
        <p:spPr>
          <a:xfrm>
            <a:off x="3332970" y="4979228"/>
            <a:ext cx="2632209" cy="45719"/>
          </a:xfrm>
          <a:custGeom>
            <a:avLst/>
            <a:gdLst/>
            <a:ahLst/>
            <a:cxnLst/>
            <a:rect l="l" t="t" r="r" b="b"/>
            <a:pathLst>
              <a:path w="5681980">
                <a:moveTo>
                  <a:pt x="0" y="0"/>
                </a:moveTo>
                <a:lnTo>
                  <a:pt x="5681641" y="0"/>
                </a:lnTo>
              </a:path>
            </a:pathLst>
          </a:custGeom>
          <a:ln w="25383">
            <a:solidFill>
              <a:srgbClr val="91BE37"/>
            </a:solidFill>
            <a:prstDash val="dot"/>
          </a:ln>
        </p:spPr>
        <p:txBody>
          <a:bodyPr wrap="square" lIns="0" tIns="0" rIns="0" bIns="0" rtlCol="0"/>
          <a:lstStyle/>
          <a:p>
            <a:endParaRPr sz="817"/>
          </a:p>
        </p:txBody>
      </p:sp>
      <p:sp>
        <p:nvSpPr>
          <p:cNvPr id="18" name="object 18"/>
          <p:cNvSpPr/>
          <p:nvPr/>
        </p:nvSpPr>
        <p:spPr>
          <a:xfrm>
            <a:off x="4066182" y="3911528"/>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3" name="object 23"/>
          <p:cNvSpPr/>
          <p:nvPr/>
        </p:nvSpPr>
        <p:spPr>
          <a:xfrm>
            <a:off x="8264138" y="3634005"/>
            <a:ext cx="45719" cy="66611"/>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4" name="object 24"/>
          <p:cNvSpPr/>
          <p:nvPr/>
        </p:nvSpPr>
        <p:spPr>
          <a:xfrm>
            <a:off x="8370495" y="3634005"/>
            <a:ext cx="45719" cy="66611"/>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6" name="object 26"/>
          <p:cNvSpPr/>
          <p:nvPr/>
        </p:nvSpPr>
        <p:spPr>
          <a:xfrm>
            <a:off x="5851725" y="2397594"/>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sp>
        <p:nvSpPr>
          <p:cNvPr id="27" name="object 27"/>
          <p:cNvSpPr/>
          <p:nvPr/>
        </p:nvSpPr>
        <p:spPr>
          <a:xfrm>
            <a:off x="5958081" y="2397594"/>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sp>
        <p:nvSpPr>
          <p:cNvPr id="30" name="object 30"/>
          <p:cNvSpPr txBox="1"/>
          <p:nvPr/>
        </p:nvSpPr>
        <p:spPr>
          <a:xfrm>
            <a:off x="7285035" y="3163832"/>
            <a:ext cx="1630365" cy="222773"/>
          </a:xfrm>
          <a:prstGeom prst="rect">
            <a:avLst/>
          </a:prstGeom>
          <a:solidFill>
            <a:srgbClr val="799B3D"/>
          </a:solidFill>
        </p:spPr>
        <p:txBody>
          <a:bodyPr vert="horz" wrap="square" lIns="0" tIns="37739" rIns="0" bIns="0" rtlCol="0">
            <a:spAutoFit/>
          </a:bodyPr>
          <a:lstStyle/>
          <a:p>
            <a:pPr marL="85560">
              <a:spcBef>
                <a:spcPts val="297"/>
              </a:spcBef>
            </a:pPr>
            <a:r>
              <a:rPr sz="1200" b="1" spc="-23" dirty="0">
                <a:solidFill>
                  <a:srgbClr val="FFFFFF"/>
                </a:solidFill>
                <a:latin typeface="Lucida Sans"/>
                <a:cs typeface="Lucida Sans"/>
              </a:rPr>
              <a:t>YEAR</a:t>
            </a:r>
            <a:r>
              <a:rPr sz="1200" b="1" spc="-36" dirty="0">
                <a:solidFill>
                  <a:srgbClr val="FFFFFF"/>
                </a:solidFill>
                <a:latin typeface="Lucida Sans"/>
                <a:cs typeface="Lucida Sans"/>
              </a:rPr>
              <a:t> </a:t>
            </a:r>
            <a:r>
              <a:rPr sz="1200" b="1" spc="-10" dirty="0">
                <a:solidFill>
                  <a:srgbClr val="FFFFFF"/>
                </a:solidFill>
                <a:latin typeface="Lucida Sans"/>
                <a:cs typeface="Lucida Sans"/>
              </a:rPr>
              <a:t>3</a:t>
            </a:r>
            <a:endParaRPr sz="1200" dirty="0">
              <a:latin typeface="Lucida Sans"/>
              <a:cs typeface="Lucida Sans"/>
            </a:endParaRPr>
          </a:p>
        </p:txBody>
      </p:sp>
      <p:graphicFrame>
        <p:nvGraphicFramePr>
          <p:cNvPr id="31" name="object 31"/>
          <p:cNvGraphicFramePr>
            <a:graphicFrameLocks noGrp="1"/>
          </p:cNvGraphicFramePr>
          <p:nvPr>
            <p:extLst>
              <p:ext uri="{D42A27DB-BD31-4B8C-83A1-F6EECF244321}">
                <p14:modId xmlns:p14="http://schemas.microsoft.com/office/powerpoint/2010/main" val="3050008058"/>
              </p:ext>
            </p:extLst>
          </p:nvPr>
        </p:nvGraphicFramePr>
        <p:xfrm>
          <a:off x="143967" y="3169645"/>
          <a:ext cx="2320942" cy="2489233"/>
        </p:xfrm>
        <a:graphic>
          <a:graphicData uri="http://schemas.openxmlformats.org/drawingml/2006/table">
            <a:tbl>
              <a:tblPr firstRow="1" bandRow="1">
                <a:tableStyleId>{2D5ABB26-0587-4C30-8999-92F81FD0307C}</a:tableStyleId>
              </a:tblPr>
              <a:tblGrid>
                <a:gridCol w="2320942">
                  <a:extLst>
                    <a:ext uri="{9D8B030D-6E8A-4147-A177-3AD203B41FA5}">
                      <a16:colId xmlns:a16="http://schemas.microsoft.com/office/drawing/2014/main" val="20000"/>
                    </a:ext>
                  </a:extLst>
                </a:gridCol>
              </a:tblGrid>
              <a:tr h="281408">
                <a:tc>
                  <a:txBody>
                    <a:bodyPr/>
                    <a:lstStyle/>
                    <a:p>
                      <a:pPr marL="66675" indent="0">
                        <a:lnSpc>
                          <a:spcPct val="100000"/>
                        </a:lnSpc>
                        <a:spcBef>
                          <a:spcPts val="655"/>
                        </a:spcBef>
                        <a:tabLst/>
                      </a:pPr>
                      <a:r>
                        <a:rPr sz="1400" b="1" spc="-5" dirty="0">
                          <a:solidFill>
                            <a:srgbClr val="FFFFFF"/>
                          </a:solidFill>
                          <a:latin typeface="Lucida Sans"/>
                          <a:cs typeface="Lucida Sans"/>
                        </a:rPr>
                        <a:t>ENGINEERING</a:t>
                      </a:r>
                      <a:r>
                        <a:rPr sz="1400" b="1" spc="-85" dirty="0">
                          <a:solidFill>
                            <a:srgbClr val="FFFFFF"/>
                          </a:solidFill>
                          <a:latin typeface="Lucida Sans"/>
                          <a:cs typeface="Lucida Sans"/>
                        </a:rPr>
                        <a:t> </a:t>
                      </a:r>
                      <a:r>
                        <a:rPr sz="1400" b="1" spc="-35" dirty="0">
                          <a:solidFill>
                            <a:srgbClr val="FFFFFF"/>
                          </a:solidFill>
                          <a:latin typeface="Lucida Sans"/>
                          <a:cs typeface="Lucida Sans"/>
                        </a:rPr>
                        <a:t>DIPLOMAS</a:t>
                      </a:r>
                      <a:endParaRPr sz="1400" dirty="0">
                        <a:latin typeface="Lucida Sans"/>
                        <a:cs typeface="Lucida Sans"/>
                      </a:endParaRPr>
                    </a:p>
                  </a:txBody>
                  <a:tcPr marL="0" marR="0" marT="37739" marB="0">
                    <a:solidFill>
                      <a:srgbClr val="91BE37"/>
                    </a:solidFill>
                  </a:tcPr>
                </a:tc>
                <a:extLst>
                  <a:ext uri="{0D108BD9-81ED-4DB2-BD59-A6C34878D82A}">
                    <a16:rowId xmlns:a16="http://schemas.microsoft.com/office/drawing/2014/main" val="10000"/>
                  </a:ext>
                </a:extLst>
              </a:tr>
              <a:tr h="2207825">
                <a:tc>
                  <a:txBody>
                    <a:bodyPr/>
                    <a:lstStyle/>
                    <a:p>
                      <a:pPr>
                        <a:lnSpc>
                          <a:spcPct val="100000"/>
                        </a:lnSpc>
                        <a:spcBef>
                          <a:spcPts val="15"/>
                        </a:spcBef>
                      </a:pPr>
                      <a:endParaRPr sz="1400" dirty="0">
                        <a:latin typeface="Times New Roman"/>
                        <a:cs typeface="Times New Roman"/>
                      </a:endParaRPr>
                    </a:p>
                    <a:p>
                      <a:pPr marL="300990" indent="-102870">
                        <a:lnSpc>
                          <a:spcPct val="100000"/>
                        </a:lnSpc>
                        <a:spcBef>
                          <a:spcPts val="5"/>
                        </a:spcBef>
                        <a:buChar char="•"/>
                        <a:tabLst>
                          <a:tab pos="301625" algn="l"/>
                        </a:tabLst>
                      </a:pPr>
                      <a:r>
                        <a:rPr sz="1200" spc="35" dirty="0">
                          <a:solidFill>
                            <a:srgbClr val="6D6E71"/>
                          </a:solidFill>
                          <a:latin typeface="Calibri"/>
                          <a:cs typeface="Calibri"/>
                        </a:rPr>
                        <a:t>Civil Engineering</a:t>
                      </a:r>
                      <a:r>
                        <a:rPr sz="1200" spc="-40" dirty="0">
                          <a:solidFill>
                            <a:srgbClr val="6D6E71"/>
                          </a:solidFill>
                          <a:latin typeface="Calibri"/>
                          <a:cs typeface="Calibri"/>
                        </a:rPr>
                        <a:t> </a:t>
                      </a:r>
                      <a:r>
                        <a:rPr sz="1200" spc="35" dirty="0">
                          <a:solidFill>
                            <a:srgbClr val="6D6E71"/>
                          </a:solidFill>
                          <a:latin typeface="Calibri"/>
                          <a:cs typeface="Calibri"/>
                        </a:rPr>
                        <a:t>Technology</a:t>
                      </a:r>
                      <a:endParaRPr sz="1200" dirty="0">
                        <a:latin typeface="Calibri"/>
                        <a:cs typeface="Calibri"/>
                      </a:endParaRPr>
                    </a:p>
                    <a:p>
                      <a:pPr marL="300990" indent="-102870">
                        <a:lnSpc>
                          <a:spcPct val="100000"/>
                        </a:lnSpc>
                        <a:spcBef>
                          <a:spcPts val="420"/>
                        </a:spcBef>
                        <a:buChar char="•"/>
                        <a:tabLst>
                          <a:tab pos="301625" algn="l"/>
                        </a:tabLst>
                      </a:pPr>
                      <a:r>
                        <a:rPr sz="1200" spc="25" dirty="0">
                          <a:solidFill>
                            <a:srgbClr val="6D6E71"/>
                          </a:solidFill>
                          <a:latin typeface="Calibri"/>
                          <a:cs typeface="Calibri"/>
                        </a:rPr>
                        <a:t>Electronics </a:t>
                      </a:r>
                      <a:r>
                        <a:rPr sz="1200" spc="-5" dirty="0">
                          <a:solidFill>
                            <a:srgbClr val="6D6E71"/>
                          </a:solidFill>
                          <a:latin typeface="Calibri"/>
                          <a:cs typeface="Calibri"/>
                        </a:rPr>
                        <a:t>&amp; </a:t>
                      </a:r>
                      <a:r>
                        <a:rPr sz="1200" spc="35" dirty="0">
                          <a:solidFill>
                            <a:srgbClr val="6D6E71"/>
                          </a:solidFill>
                          <a:latin typeface="Calibri"/>
                          <a:cs typeface="Calibri"/>
                        </a:rPr>
                        <a:t>Computer</a:t>
                      </a:r>
                      <a:r>
                        <a:rPr sz="1200" spc="-20" dirty="0">
                          <a:solidFill>
                            <a:srgbClr val="6D6E71"/>
                          </a:solidFill>
                          <a:latin typeface="Calibri"/>
                          <a:cs typeface="Calibri"/>
                        </a:rPr>
                        <a:t> </a:t>
                      </a:r>
                      <a:r>
                        <a:rPr sz="1200" spc="35" dirty="0">
                          <a:solidFill>
                            <a:srgbClr val="6D6E71"/>
                          </a:solidFill>
                          <a:latin typeface="Calibri"/>
                          <a:cs typeface="Calibri"/>
                        </a:rPr>
                        <a:t>Engineering</a:t>
                      </a:r>
                      <a:endParaRPr sz="1200" dirty="0">
                        <a:latin typeface="Calibri"/>
                        <a:cs typeface="Calibri"/>
                      </a:endParaRPr>
                    </a:p>
                    <a:p>
                      <a:pPr marL="300990">
                        <a:lnSpc>
                          <a:spcPct val="100000"/>
                        </a:lnSpc>
                        <a:spcBef>
                          <a:spcPts val="204"/>
                        </a:spcBef>
                      </a:pPr>
                      <a:r>
                        <a:rPr sz="1200" spc="-30" dirty="0">
                          <a:solidFill>
                            <a:srgbClr val="6D6E71"/>
                          </a:solidFill>
                          <a:latin typeface="Calibri"/>
                          <a:cs typeface="Calibri"/>
                        </a:rPr>
                        <a:t>– </a:t>
                      </a:r>
                      <a:r>
                        <a:rPr sz="1200" spc="25" dirty="0">
                          <a:solidFill>
                            <a:srgbClr val="6D6E71"/>
                          </a:solidFill>
                          <a:latin typeface="Calibri"/>
                          <a:cs typeface="Calibri"/>
                        </a:rPr>
                        <a:t>Renewable </a:t>
                      </a:r>
                      <a:r>
                        <a:rPr sz="1200" spc="35" dirty="0">
                          <a:solidFill>
                            <a:srgbClr val="6D6E71"/>
                          </a:solidFill>
                          <a:latin typeface="Calibri"/>
                          <a:cs typeface="Calibri"/>
                        </a:rPr>
                        <a:t>Energy</a:t>
                      </a:r>
                      <a:endParaRPr sz="1200" dirty="0">
                        <a:latin typeface="Calibri"/>
                        <a:cs typeface="Calibri"/>
                      </a:endParaRPr>
                    </a:p>
                    <a:p>
                      <a:pPr marL="300990" indent="-102870">
                        <a:lnSpc>
                          <a:spcPct val="100000"/>
                        </a:lnSpc>
                        <a:spcBef>
                          <a:spcPts val="420"/>
                        </a:spcBef>
                        <a:buChar char="•"/>
                        <a:tabLst>
                          <a:tab pos="301625" algn="l"/>
                        </a:tabLst>
                      </a:pPr>
                      <a:r>
                        <a:rPr sz="1200" spc="30" dirty="0">
                          <a:solidFill>
                            <a:srgbClr val="6D6E71"/>
                          </a:solidFill>
                          <a:latin typeface="Calibri"/>
                          <a:cs typeface="Calibri"/>
                        </a:rPr>
                        <a:t>Mechanical</a:t>
                      </a:r>
                      <a:r>
                        <a:rPr sz="1200" spc="-5" dirty="0">
                          <a:solidFill>
                            <a:srgbClr val="6D6E71"/>
                          </a:solidFill>
                          <a:latin typeface="Calibri"/>
                          <a:cs typeface="Calibri"/>
                        </a:rPr>
                        <a:t> </a:t>
                      </a:r>
                      <a:r>
                        <a:rPr sz="1200" spc="35" dirty="0">
                          <a:solidFill>
                            <a:srgbClr val="6D6E71"/>
                          </a:solidFill>
                          <a:latin typeface="Calibri"/>
                          <a:cs typeface="Calibri"/>
                        </a:rPr>
                        <a:t>Engineering</a:t>
                      </a:r>
                      <a:endParaRPr sz="1200" dirty="0">
                        <a:latin typeface="Calibri"/>
                        <a:cs typeface="Calibri"/>
                      </a:endParaRPr>
                    </a:p>
                    <a:p>
                      <a:pPr marL="300990" indent="-102870">
                        <a:lnSpc>
                          <a:spcPct val="100000"/>
                        </a:lnSpc>
                        <a:spcBef>
                          <a:spcPts val="420"/>
                        </a:spcBef>
                        <a:buChar char="•"/>
                        <a:tabLst>
                          <a:tab pos="301625" algn="l"/>
                        </a:tabLst>
                      </a:pPr>
                      <a:r>
                        <a:rPr sz="1200" spc="20" dirty="0">
                          <a:solidFill>
                            <a:srgbClr val="6D6E71"/>
                          </a:solidFill>
                          <a:latin typeface="Calibri"/>
                          <a:cs typeface="Calibri"/>
                        </a:rPr>
                        <a:t>Electrical </a:t>
                      </a:r>
                      <a:r>
                        <a:rPr sz="1200" spc="35" dirty="0">
                          <a:solidFill>
                            <a:srgbClr val="6D6E71"/>
                          </a:solidFill>
                          <a:latin typeface="Calibri"/>
                          <a:cs typeface="Calibri"/>
                        </a:rPr>
                        <a:t>Engineering</a:t>
                      </a:r>
                      <a:r>
                        <a:rPr sz="1200" spc="-25" dirty="0">
                          <a:solidFill>
                            <a:srgbClr val="6D6E71"/>
                          </a:solidFill>
                          <a:latin typeface="Calibri"/>
                          <a:cs typeface="Calibri"/>
                        </a:rPr>
                        <a:t> </a:t>
                      </a:r>
                      <a:r>
                        <a:rPr sz="1200" spc="35" dirty="0">
                          <a:solidFill>
                            <a:srgbClr val="6D6E71"/>
                          </a:solidFill>
                          <a:latin typeface="Calibri"/>
                          <a:cs typeface="Calibri"/>
                        </a:rPr>
                        <a:t>Technology</a:t>
                      </a:r>
                      <a:endParaRPr sz="1200" dirty="0">
                        <a:latin typeface="Calibri"/>
                        <a:cs typeface="Calibri"/>
                      </a:endParaRPr>
                    </a:p>
                    <a:p>
                      <a:pPr marL="300990">
                        <a:lnSpc>
                          <a:spcPct val="100000"/>
                        </a:lnSpc>
                        <a:spcBef>
                          <a:spcPts val="210"/>
                        </a:spcBef>
                      </a:pPr>
                      <a:r>
                        <a:rPr sz="1200" spc="-35" dirty="0">
                          <a:solidFill>
                            <a:srgbClr val="6D6E71"/>
                          </a:solidFill>
                          <a:latin typeface="Calibri"/>
                          <a:cs typeface="Calibri"/>
                        </a:rPr>
                        <a:t>- </a:t>
                      </a:r>
                      <a:r>
                        <a:rPr sz="1200" spc="10" dirty="0">
                          <a:solidFill>
                            <a:srgbClr val="6D6E71"/>
                          </a:solidFill>
                          <a:latin typeface="Calibri"/>
                          <a:cs typeface="Calibri"/>
                        </a:rPr>
                        <a:t>Marine </a:t>
                      </a:r>
                      <a:r>
                        <a:rPr sz="1200" spc="-5" dirty="0">
                          <a:solidFill>
                            <a:srgbClr val="6D6E71"/>
                          </a:solidFill>
                          <a:latin typeface="Calibri"/>
                          <a:cs typeface="Calibri"/>
                        </a:rPr>
                        <a:t>&amp;</a:t>
                      </a:r>
                      <a:r>
                        <a:rPr sz="1200" spc="20" dirty="0">
                          <a:solidFill>
                            <a:srgbClr val="6D6E71"/>
                          </a:solidFill>
                          <a:latin typeface="Calibri"/>
                          <a:cs typeface="Calibri"/>
                        </a:rPr>
                        <a:t> </a:t>
                      </a:r>
                      <a:r>
                        <a:rPr sz="1200" spc="5" dirty="0">
                          <a:solidFill>
                            <a:srgbClr val="6D6E71"/>
                          </a:solidFill>
                          <a:latin typeface="Calibri"/>
                          <a:cs typeface="Calibri"/>
                        </a:rPr>
                        <a:t>Industrial</a:t>
                      </a:r>
                      <a:endParaRPr sz="1200" dirty="0">
                        <a:latin typeface="Calibri"/>
                        <a:cs typeface="Calibri"/>
                      </a:endParaRPr>
                    </a:p>
                  </a:txBody>
                  <a:tcPr marL="0" marR="0" marT="864" marB="0">
                    <a:solidFill>
                      <a:srgbClr val="EDEDEE"/>
                    </a:solidFill>
                  </a:tcPr>
                </a:tc>
                <a:extLst>
                  <a:ext uri="{0D108BD9-81ED-4DB2-BD59-A6C34878D82A}">
                    <a16:rowId xmlns:a16="http://schemas.microsoft.com/office/drawing/2014/main" val="10001"/>
                  </a:ext>
                </a:extLst>
              </a:tr>
            </a:tbl>
          </a:graphicData>
        </a:graphic>
      </p:graphicFrame>
      <p:graphicFrame>
        <p:nvGraphicFramePr>
          <p:cNvPr id="34" name="object 34"/>
          <p:cNvGraphicFramePr>
            <a:graphicFrameLocks noGrp="1"/>
          </p:cNvGraphicFramePr>
          <p:nvPr>
            <p:extLst>
              <p:ext uri="{D42A27DB-BD31-4B8C-83A1-F6EECF244321}">
                <p14:modId xmlns:p14="http://schemas.microsoft.com/office/powerpoint/2010/main" val="1523554198"/>
              </p:ext>
            </p:extLst>
          </p:nvPr>
        </p:nvGraphicFramePr>
        <p:xfrm>
          <a:off x="3009874" y="5169388"/>
          <a:ext cx="3625973" cy="748593"/>
        </p:xfrm>
        <a:graphic>
          <a:graphicData uri="http://schemas.openxmlformats.org/drawingml/2006/table">
            <a:tbl>
              <a:tblPr firstRow="1" bandRow="1">
                <a:tableStyleId>{2D5ABB26-0587-4C30-8999-92F81FD0307C}</a:tableStyleId>
              </a:tblPr>
              <a:tblGrid>
                <a:gridCol w="3625973">
                  <a:extLst>
                    <a:ext uri="{9D8B030D-6E8A-4147-A177-3AD203B41FA5}">
                      <a16:colId xmlns:a16="http://schemas.microsoft.com/office/drawing/2014/main" val="20000"/>
                    </a:ext>
                  </a:extLst>
                </a:gridCol>
              </a:tblGrid>
              <a:tr h="317012">
                <a:tc>
                  <a:txBody>
                    <a:bodyPr/>
                    <a:lstStyle/>
                    <a:p>
                      <a:pPr marL="66675" indent="0">
                        <a:lnSpc>
                          <a:spcPct val="100000"/>
                        </a:lnSpc>
                        <a:spcBef>
                          <a:spcPts val="645"/>
                        </a:spcBef>
                        <a:tabLst/>
                      </a:pPr>
                      <a:r>
                        <a:rPr sz="1400" b="1" spc="-5" dirty="0">
                          <a:solidFill>
                            <a:srgbClr val="FFFFFF"/>
                          </a:solidFill>
                          <a:latin typeface="Lucida Sans"/>
                          <a:cs typeface="Lucida Sans"/>
                        </a:rPr>
                        <a:t>ENGINEERING</a:t>
                      </a:r>
                      <a:r>
                        <a:rPr sz="1400" b="1" spc="-80" dirty="0">
                          <a:solidFill>
                            <a:srgbClr val="FFFFFF"/>
                          </a:solidFill>
                          <a:latin typeface="Lucida Sans"/>
                          <a:cs typeface="Lucida Sans"/>
                        </a:rPr>
                        <a:t> </a:t>
                      </a:r>
                      <a:r>
                        <a:rPr sz="1400" b="1" spc="-40" dirty="0">
                          <a:solidFill>
                            <a:srgbClr val="FFFFFF"/>
                          </a:solidFill>
                          <a:latin typeface="Lucida Sans"/>
                          <a:cs typeface="Lucida Sans"/>
                        </a:rPr>
                        <a:t>TRANSFER</a:t>
                      </a:r>
                      <a:endParaRPr sz="1400" dirty="0">
                        <a:latin typeface="Lucida Sans"/>
                        <a:cs typeface="Lucida Sans"/>
                      </a:endParaRPr>
                    </a:p>
                  </a:txBody>
                  <a:tcPr marL="0" marR="0" marT="37162" marB="0">
                    <a:solidFill>
                      <a:srgbClr val="91BE37"/>
                    </a:solidFill>
                  </a:tcPr>
                </a:tc>
                <a:extLst>
                  <a:ext uri="{0D108BD9-81ED-4DB2-BD59-A6C34878D82A}">
                    <a16:rowId xmlns:a16="http://schemas.microsoft.com/office/drawing/2014/main" val="10000"/>
                  </a:ext>
                </a:extLst>
              </a:tr>
              <a:tr h="431581">
                <a:tc>
                  <a:txBody>
                    <a:bodyPr/>
                    <a:lstStyle/>
                    <a:p>
                      <a:pPr>
                        <a:lnSpc>
                          <a:spcPct val="100000"/>
                        </a:lnSpc>
                        <a:spcBef>
                          <a:spcPts val="20"/>
                        </a:spcBef>
                      </a:pPr>
                      <a:endParaRPr sz="500" dirty="0">
                        <a:latin typeface="Times New Roman"/>
                        <a:cs typeface="Times New Roman"/>
                      </a:endParaRPr>
                    </a:p>
                    <a:p>
                      <a:pPr marL="299085" indent="-102870">
                        <a:lnSpc>
                          <a:spcPct val="100000"/>
                        </a:lnSpc>
                        <a:buChar char="•"/>
                        <a:tabLst>
                          <a:tab pos="299720" algn="l"/>
                        </a:tabLst>
                      </a:pPr>
                      <a:r>
                        <a:rPr sz="1200" spc="35" dirty="0">
                          <a:solidFill>
                            <a:srgbClr val="6D6E71"/>
                          </a:solidFill>
                          <a:latin typeface="Calibri"/>
                          <a:cs typeface="Calibri"/>
                        </a:rPr>
                        <a:t>Engineering</a:t>
                      </a:r>
                      <a:endParaRPr sz="1200" dirty="0">
                        <a:latin typeface="Calibri"/>
                        <a:cs typeface="Calibri"/>
                      </a:endParaRPr>
                    </a:p>
                  </a:txBody>
                  <a:tcPr marL="0" marR="0" marT="1153" marB="0">
                    <a:solidFill>
                      <a:srgbClr val="EDEDEE"/>
                    </a:solidFill>
                  </a:tcPr>
                </a:tc>
                <a:extLst>
                  <a:ext uri="{0D108BD9-81ED-4DB2-BD59-A6C34878D82A}">
                    <a16:rowId xmlns:a16="http://schemas.microsoft.com/office/drawing/2014/main" val="10001"/>
                  </a:ext>
                </a:extLst>
              </a:tr>
            </a:tbl>
          </a:graphicData>
        </a:graphic>
      </p:graphicFrame>
      <p:graphicFrame>
        <p:nvGraphicFramePr>
          <p:cNvPr id="35" name="object 35"/>
          <p:cNvGraphicFramePr>
            <a:graphicFrameLocks noGrp="1"/>
          </p:cNvGraphicFramePr>
          <p:nvPr>
            <p:extLst>
              <p:ext uri="{D42A27DB-BD31-4B8C-83A1-F6EECF244321}">
                <p14:modId xmlns:p14="http://schemas.microsoft.com/office/powerpoint/2010/main" val="3662650341"/>
              </p:ext>
            </p:extLst>
          </p:nvPr>
        </p:nvGraphicFramePr>
        <p:xfrm>
          <a:off x="120822" y="2218302"/>
          <a:ext cx="5441778" cy="726839"/>
        </p:xfrm>
        <a:graphic>
          <a:graphicData uri="http://schemas.openxmlformats.org/drawingml/2006/table">
            <a:tbl>
              <a:tblPr firstRow="1" bandRow="1">
                <a:tableStyleId>{2D5ABB26-0587-4C30-8999-92F81FD0307C}</a:tableStyleId>
              </a:tblPr>
              <a:tblGrid>
                <a:gridCol w="5441778">
                  <a:extLst>
                    <a:ext uri="{9D8B030D-6E8A-4147-A177-3AD203B41FA5}">
                      <a16:colId xmlns:a16="http://schemas.microsoft.com/office/drawing/2014/main" val="20000"/>
                    </a:ext>
                  </a:extLst>
                </a:gridCol>
              </a:tblGrid>
              <a:tr h="267954">
                <a:tc>
                  <a:txBody>
                    <a:bodyPr/>
                    <a:lstStyle/>
                    <a:p>
                      <a:pPr marL="66675" indent="0">
                        <a:lnSpc>
                          <a:spcPct val="100000"/>
                        </a:lnSpc>
                        <a:spcBef>
                          <a:spcPts val="660"/>
                        </a:spcBef>
                        <a:tabLst/>
                      </a:pPr>
                      <a:r>
                        <a:rPr sz="1400" b="1" spc="-30" dirty="0">
                          <a:solidFill>
                            <a:srgbClr val="FFFFFF"/>
                          </a:solidFill>
                          <a:latin typeface="Lucida Sans"/>
                          <a:cs typeface="Lucida Sans"/>
                        </a:rPr>
                        <a:t>INFORMATION </a:t>
                      </a:r>
                      <a:r>
                        <a:rPr sz="1400" b="1" spc="-40" dirty="0">
                          <a:solidFill>
                            <a:srgbClr val="FFFFFF"/>
                          </a:solidFill>
                          <a:latin typeface="Lucida Sans"/>
                          <a:cs typeface="Lucida Sans"/>
                        </a:rPr>
                        <a:t>TECHNOLOGY </a:t>
                      </a:r>
                      <a:r>
                        <a:rPr sz="1400" b="1" spc="-55" dirty="0">
                          <a:solidFill>
                            <a:srgbClr val="FFFFFF"/>
                          </a:solidFill>
                          <a:latin typeface="Lucida Sans"/>
                          <a:cs typeface="Lucida Sans"/>
                        </a:rPr>
                        <a:t>(IT)</a:t>
                      </a:r>
                      <a:r>
                        <a:rPr sz="1400" b="1" spc="-95" dirty="0">
                          <a:solidFill>
                            <a:srgbClr val="FFFFFF"/>
                          </a:solidFill>
                          <a:latin typeface="Lucida Sans"/>
                          <a:cs typeface="Lucida Sans"/>
                        </a:rPr>
                        <a:t> </a:t>
                      </a:r>
                      <a:r>
                        <a:rPr sz="1400" b="1" spc="-25" dirty="0">
                          <a:solidFill>
                            <a:srgbClr val="FFFFFF"/>
                          </a:solidFill>
                          <a:latin typeface="Lucida Sans"/>
                          <a:cs typeface="Lucida Sans"/>
                        </a:rPr>
                        <a:t>DIPLOMAS</a:t>
                      </a:r>
                      <a:endParaRPr sz="1400" dirty="0">
                        <a:latin typeface="Lucida Sans"/>
                        <a:cs typeface="Lucida Sans"/>
                      </a:endParaRPr>
                    </a:p>
                  </a:txBody>
                  <a:tcPr marL="0" marR="0" marT="38028" marB="0">
                    <a:solidFill>
                      <a:srgbClr val="91BE37"/>
                    </a:solidFill>
                  </a:tcPr>
                </a:tc>
                <a:extLst>
                  <a:ext uri="{0D108BD9-81ED-4DB2-BD59-A6C34878D82A}">
                    <a16:rowId xmlns:a16="http://schemas.microsoft.com/office/drawing/2014/main" val="10000"/>
                  </a:ext>
                </a:extLst>
              </a:tr>
              <a:tr h="458885">
                <a:tc>
                  <a:txBody>
                    <a:bodyPr/>
                    <a:lstStyle/>
                    <a:p>
                      <a:pPr>
                        <a:lnSpc>
                          <a:spcPct val="100000"/>
                        </a:lnSpc>
                        <a:spcBef>
                          <a:spcPts val="5"/>
                        </a:spcBef>
                      </a:pPr>
                      <a:endParaRPr sz="400" dirty="0">
                        <a:latin typeface="Times New Roman"/>
                        <a:cs typeface="Times New Roman"/>
                      </a:endParaRPr>
                    </a:p>
                    <a:p>
                      <a:pPr marL="300990" indent="-102870">
                        <a:lnSpc>
                          <a:spcPct val="100000"/>
                        </a:lnSpc>
                        <a:buChar char="•"/>
                        <a:tabLst>
                          <a:tab pos="301625" algn="l"/>
                          <a:tab pos="2339340" algn="l"/>
                        </a:tabLst>
                      </a:pPr>
                      <a:r>
                        <a:rPr sz="1200" spc="5" dirty="0">
                          <a:solidFill>
                            <a:srgbClr val="6D6E71"/>
                          </a:solidFill>
                          <a:latin typeface="Calibri"/>
                          <a:cs typeface="Calibri"/>
                        </a:rPr>
                        <a:t>Information </a:t>
                      </a:r>
                      <a:r>
                        <a:rPr sz="1200" spc="-5" dirty="0">
                          <a:solidFill>
                            <a:srgbClr val="6D6E71"/>
                          </a:solidFill>
                          <a:latin typeface="Calibri"/>
                          <a:cs typeface="Calibri"/>
                        </a:rPr>
                        <a:t>&amp;</a:t>
                      </a:r>
                      <a:r>
                        <a:rPr sz="1200" spc="20" dirty="0">
                          <a:solidFill>
                            <a:srgbClr val="6D6E71"/>
                          </a:solidFill>
                          <a:latin typeface="Calibri"/>
                          <a:cs typeface="Calibri"/>
                        </a:rPr>
                        <a:t> </a:t>
                      </a:r>
                      <a:r>
                        <a:rPr sz="1200" spc="35" dirty="0">
                          <a:solidFill>
                            <a:srgbClr val="6D6E71"/>
                          </a:solidFill>
                          <a:latin typeface="Calibri"/>
                          <a:cs typeface="Calibri"/>
                        </a:rPr>
                        <a:t>Computer</a:t>
                      </a:r>
                      <a:r>
                        <a:rPr sz="1200" spc="10" dirty="0">
                          <a:solidFill>
                            <a:srgbClr val="6D6E71"/>
                          </a:solidFill>
                          <a:latin typeface="Calibri"/>
                          <a:cs typeface="Calibri"/>
                        </a:rPr>
                        <a:t> </a:t>
                      </a:r>
                      <a:r>
                        <a:rPr sz="1200" spc="20" dirty="0">
                          <a:solidFill>
                            <a:srgbClr val="6D6E71"/>
                          </a:solidFill>
                          <a:latin typeface="Calibri"/>
                          <a:cs typeface="Calibri"/>
                        </a:rPr>
                        <a:t>Systems	• </a:t>
                      </a:r>
                      <a:r>
                        <a:rPr sz="1200" spc="10" dirty="0">
                          <a:solidFill>
                            <a:srgbClr val="6D6E71"/>
                          </a:solidFill>
                          <a:latin typeface="Calibri"/>
                          <a:cs typeface="Calibri"/>
                        </a:rPr>
                        <a:t>Interactive </a:t>
                      </a:r>
                      <a:r>
                        <a:rPr sz="1200" spc="30" dirty="0">
                          <a:solidFill>
                            <a:srgbClr val="6D6E71"/>
                          </a:solidFill>
                          <a:latin typeface="Calibri"/>
                          <a:cs typeface="Calibri"/>
                        </a:rPr>
                        <a:t>Media</a:t>
                      </a:r>
                      <a:r>
                        <a:rPr sz="1200" spc="-40" dirty="0">
                          <a:solidFill>
                            <a:srgbClr val="6D6E71"/>
                          </a:solidFill>
                          <a:latin typeface="Calibri"/>
                          <a:cs typeface="Calibri"/>
                        </a:rPr>
                        <a:t> </a:t>
                      </a:r>
                      <a:r>
                        <a:rPr sz="1200" spc="40" dirty="0">
                          <a:solidFill>
                            <a:srgbClr val="6D6E71"/>
                          </a:solidFill>
                          <a:latin typeface="Calibri"/>
                          <a:cs typeface="Calibri"/>
                        </a:rPr>
                        <a:t>Developer</a:t>
                      </a:r>
                      <a:endParaRPr sz="1200" dirty="0">
                        <a:latin typeface="Calibri"/>
                        <a:cs typeface="Calibri"/>
                      </a:endParaRPr>
                    </a:p>
                  </a:txBody>
                  <a:tcPr marL="0" marR="0" marT="288" marB="0">
                    <a:solidFill>
                      <a:srgbClr val="EDEDEE"/>
                    </a:solidFill>
                  </a:tcPr>
                </a:tc>
                <a:extLst>
                  <a:ext uri="{0D108BD9-81ED-4DB2-BD59-A6C34878D82A}">
                    <a16:rowId xmlns:a16="http://schemas.microsoft.com/office/drawing/2014/main" val="10001"/>
                  </a:ext>
                </a:extLst>
              </a:tr>
            </a:tbl>
          </a:graphicData>
        </a:graphic>
      </p:graphicFrame>
      <p:sp>
        <p:nvSpPr>
          <p:cNvPr id="40" name="object 40"/>
          <p:cNvSpPr/>
          <p:nvPr/>
        </p:nvSpPr>
        <p:spPr>
          <a:xfrm>
            <a:off x="7671116" y="4213497"/>
            <a:ext cx="1200745" cy="294273"/>
          </a:xfrm>
          <a:prstGeom prst="rect">
            <a:avLst/>
          </a:prstGeom>
          <a:blipFill>
            <a:blip r:embed="rId2" cstate="print"/>
            <a:stretch>
              <a:fillRect/>
            </a:stretch>
          </a:blipFill>
        </p:spPr>
        <p:txBody>
          <a:bodyPr wrap="square" lIns="0" tIns="0" rIns="0" bIns="0" rtlCol="0"/>
          <a:lstStyle/>
          <a:p>
            <a:endParaRPr sz="817"/>
          </a:p>
        </p:txBody>
      </p:sp>
      <p:sp>
        <p:nvSpPr>
          <p:cNvPr id="42" name="object 42"/>
          <p:cNvSpPr/>
          <p:nvPr/>
        </p:nvSpPr>
        <p:spPr>
          <a:xfrm>
            <a:off x="7285035" y="3589960"/>
            <a:ext cx="1141700" cy="436593"/>
          </a:xfrm>
          <a:prstGeom prst="rect">
            <a:avLst/>
          </a:prstGeom>
          <a:blipFill>
            <a:blip r:embed="rId3" cstate="print"/>
            <a:stretch>
              <a:fillRect/>
            </a:stretch>
          </a:blipFill>
        </p:spPr>
        <p:txBody>
          <a:bodyPr wrap="square" lIns="0" tIns="0" rIns="0" bIns="0" rtlCol="0"/>
          <a:lstStyle/>
          <a:p>
            <a:endParaRPr sz="817"/>
          </a:p>
        </p:txBody>
      </p:sp>
      <p:sp>
        <p:nvSpPr>
          <p:cNvPr id="44" name="object 44"/>
          <p:cNvSpPr/>
          <p:nvPr/>
        </p:nvSpPr>
        <p:spPr>
          <a:xfrm>
            <a:off x="7355249" y="5658878"/>
            <a:ext cx="1071486" cy="489566"/>
          </a:xfrm>
          <a:prstGeom prst="rect">
            <a:avLst/>
          </a:prstGeom>
          <a:blipFill>
            <a:blip r:embed="rId4" cstate="print"/>
            <a:stretch>
              <a:fillRect/>
            </a:stretch>
          </a:blipFill>
        </p:spPr>
        <p:txBody>
          <a:bodyPr wrap="square" lIns="0" tIns="0" rIns="0" bIns="0" rtlCol="0"/>
          <a:lstStyle/>
          <a:p>
            <a:endParaRPr sz="817"/>
          </a:p>
        </p:txBody>
      </p:sp>
      <p:sp>
        <p:nvSpPr>
          <p:cNvPr id="45" name="object 45"/>
          <p:cNvSpPr/>
          <p:nvPr/>
        </p:nvSpPr>
        <p:spPr>
          <a:xfrm>
            <a:off x="2546854" y="3360619"/>
            <a:ext cx="76190" cy="45719"/>
          </a:xfrm>
          <a:custGeom>
            <a:avLst/>
            <a:gdLst/>
            <a:ahLst/>
            <a:cxnLst/>
            <a:rect l="l" t="t" r="r" b="b"/>
            <a:pathLst>
              <a:path w="164465">
                <a:moveTo>
                  <a:pt x="0" y="0"/>
                </a:moveTo>
                <a:lnTo>
                  <a:pt x="164107" y="0"/>
                </a:lnTo>
              </a:path>
            </a:pathLst>
          </a:custGeom>
          <a:ln w="25383">
            <a:solidFill>
              <a:srgbClr val="91BE37"/>
            </a:solidFill>
            <a:prstDash val="dot"/>
          </a:ln>
        </p:spPr>
        <p:txBody>
          <a:bodyPr wrap="square" lIns="0" tIns="0" rIns="0" bIns="0" rtlCol="0"/>
          <a:lstStyle/>
          <a:p>
            <a:endParaRPr sz="2400"/>
          </a:p>
        </p:txBody>
      </p:sp>
      <p:sp>
        <p:nvSpPr>
          <p:cNvPr id="46" name="object 46"/>
          <p:cNvSpPr/>
          <p:nvPr/>
        </p:nvSpPr>
        <p:spPr>
          <a:xfrm>
            <a:off x="3910946" y="3206830"/>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47" name="object 47"/>
          <p:cNvSpPr/>
          <p:nvPr/>
        </p:nvSpPr>
        <p:spPr>
          <a:xfrm>
            <a:off x="4017303" y="3206830"/>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58" name="object 45"/>
          <p:cNvSpPr/>
          <p:nvPr/>
        </p:nvSpPr>
        <p:spPr>
          <a:xfrm flipH="1">
            <a:off x="2419189" y="3365583"/>
            <a:ext cx="45719" cy="54148"/>
          </a:xfrm>
          <a:custGeom>
            <a:avLst/>
            <a:gdLst/>
            <a:ahLst/>
            <a:cxnLst/>
            <a:rect l="l" t="t" r="r" b="b"/>
            <a:pathLst>
              <a:path w="164465">
                <a:moveTo>
                  <a:pt x="0" y="0"/>
                </a:moveTo>
                <a:lnTo>
                  <a:pt x="164107" y="0"/>
                </a:lnTo>
              </a:path>
            </a:pathLst>
          </a:custGeom>
          <a:ln w="25383">
            <a:solidFill>
              <a:srgbClr val="91BE37"/>
            </a:solidFill>
            <a:prstDash val="dot"/>
          </a:ln>
        </p:spPr>
        <p:txBody>
          <a:bodyPr wrap="square" lIns="0" tIns="0" rIns="0" bIns="0" rtlCol="0"/>
          <a:lstStyle/>
          <a:p>
            <a:endParaRPr sz="2400"/>
          </a:p>
        </p:txBody>
      </p:sp>
      <p:pic>
        <p:nvPicPr>
          <p:cNvPr id="61" name="Picture 60"/>
          <p:cNvPicPr>
            <a:picLocks noChangeAspect="1"/>
          </p:cNvPicPr>
          <p:nvPr/>
        </p:nvPicPr>
        <p:blipFill rotWithShape="1">
          <a:blip r:embed="rId5"/>
          <a:srcRect/>
          <a:stretch/>
        </p:blipFill>
        <p:spPr>
          <a:xfrm>
            <a:off x="7060631" y="4193759"/>
            <a:ext cx="534285" cy="496122"/>
          </a:xfrm>
          <a:prstGeom prst="rect">
            <a:avLst/>
          </a:prstGeom>
        </p:spPr>
      </p:pic>
      <p:sp>
        <p:nvSpPr>
          <p:cNvPr id="62" name="object 17"/>
          <p:cNvSpPr/>
          <p:nvPr/>
        </p:nvSpPr>
        <p:spPr>
          <a:xfrm>
            <a:off x="6127001" y="4977490"/>
            <a:ext cx="2632209" cy="45719"/>
          </a:xfrm>
          <a:custGeom>
            <a:avLst/>
            <a:gdLst/>
            <a:ahLst/>
            <a:cxnLst/>
            <a:rect l="l" t="t" r="r" b="b"/>
            <a:pathLst>
              <a:path w="5681980">
                <a:moveTo>
                  <a:pt x="0" y="0"/>
                </a:moveTo>
                <a:lnTo>
                  <a:pt x="5681641" y="0"/>
                </a:lnTo>
              </a:path>
            </a:pathLst>
          </a:custGeom>
          <a:ln w="25383">
            <a:solidFill>
              <a:srgbClr val="91BE37"/>
            </a:solidFill>
            <a:prstDash val="dot"/>
          </a:ln>
        </p:spPr>
        <p:txBody>
          <a:bodyPr wrap="square" lIns="0" tIns="0" rIns="0" bIns="0" rtlCol="0"/>
          <a:lstStyle/>
          <a:p>
            <a:endParaRPr sz="817"/>
          </a:p>
        </p:txBody>
      </p:sp>
      <p:sp>
        <p:nvSpPr>
          <p:cNvPr id="39" name="object 26"/>
          <p:cNvSpPr/>
          <p:nvPr/>
        </p:nvSpPr>
        <p:spPr>
          <a:xfrm>
            <a:off x="6153912" y="5499170"/>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sp>
        <p:nvSpPr>
          <p:cNvPr id="41" name="object 27"/>
          <p:cNvSpPr/>
          <p:nvPr/>
        </p:nvSpPr>
        <p:spPr>
          <a:xfrm>
            <a:off x="6260268" y="5499170"/>
            <a:ext cx="45719" cy="45719"/>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pic>
        <p:nvPicPr>
          <p:cNvPr id="43" name="Picture 4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14433" y="5243509"/>
            <a:ext cx="455458" cy="178142"/>
          </a:xfrm>
          <a:prstGeom prst="rect">
            <a:avLst/>
          </a:prstGeom>
        </p:spPr>
      </p:pic>
      <p:sp>
        <p:nvSpPr>
          <p:cNvPr id="2" name="Title 1">
            <a:extLst>
              <a:ext uri="{FF2B5EF4-FFF2-40B4-BE49-F238E27FC236}">
                <a16:creationId xmlns:a16="http://schemas.microsoft.com/office/drawing/2014/main" id="{9BDED196-D0B7-3B4E-B14B-002552DC28CE}"/>
              </a:ext>
            </a:extLst>
          </p:cNvPr>
          <p:cNvSpPr>
            <a:spLocks noGrp="1"/>
          </p:cNvSpPr>
          <p:nvPr>
            <p:ph type="title" idx="4294967295"/>
          </p:nvPr>
        </p:nvSpPr>
        <p:spPr>
          <a:xfrm>
            <a:off x="0" y="152400"/>
            <a:ext cx="7962900" cy="609600"/>
          </a:xfrm>
          <a:prstGeom prst="rect">
            <a:avLst/>
          </a:prstGeom>
        </p:spPr>
        <p:txBody>
          <a:bodyPr/>
          <a:lstStyle/>
          <a:p>
            <a:r>
              <a:rPr lang="en-US" dirty="0"/>
              <a:t>Engineering &amp; Technology</a:t>
            </a:r>
          </a:p>
        </p:txBody>
      </p:sp>
      <p:pic>
        <p:nvPicPr>
          <p:cNvPr id="49" name="Picture 48">
            <a:extLst>
              <a:ext uri="{FF2B5EF4-FFF2-40B4-BE49-F238E27FC236}">
                <a16:creationId xmlns:a16="http://schemas.microsoft.com/office/drawing/2014/main" id="{81BD6A6A-19D1-0F4D-9A30-3389A464D30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15243" y="2286000"/>
            <a:ext cx="455458" cy="178142"/>
          </a:xfrm>
          <a:prstGeom prst="rect">
            <a:avLst/>
          </a:prstGeom>
        </p:spPr>
      </p:pic>
      <p:pic>
        <p:nvPicPr>
          <p:cNvPr id="50" name="Picture 49">
            <a:extLst>
              <a:ext uri="{FF2B5EF4-FFF2-40B4-BE49-F238E27FC236}">
                <a16:creationId xmlns:a16="http://schemas.microsoft.com/office/drawing/2014/main" id="{8892614B-E0D4-2945-BC41-9D04603313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46854" y="3163478"/>
            <a:ext cx="455458" cy="178142"/>
          </a:xfrm>
          <a:prstGeom prst="rect">
            <a:avLst/>
          </a:prstGeom>
        </p:spPr>
      </p:pic>
      <p:pic>
        <p:nvPicPr>
          <p:cNvPr id="51" name="Picture 50">
            <a:extLst>
              <a:ext uri="{FF2B5EF4-FFF2-40B4-BE49-F238E27FC236}">
                <a16:creationId xmlns:a16="http://schemas.microsoft.com/office/drawing/2014/main" id="{F1FEAF81-913F-0143-BEF3-3ABD1968C0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2096" y="3171327"/>
            <a:ext cx="455458" cy="178142"/>
          </a:xfrm>
          <a:prstGeom prst="rect">
            <a:avLst/>
          </a:prstGeom>
        </p:spPr>
      </p:pic>
      <p:sp>
        <p:nvSpPr>
          <p:cNvPr id="52" name="object 30">
            <a:extLst>
              <a:ext uri="{FF2B5EF4-FFF2-40B4-BE49-F238E27FC236}">
                <a16:creationId xmlns:a16="http://schemas.microsoft.com/office/drawing/2014/main" id="{E981B77D-3718-544F-9655-33624827255E}"/>
              </a:ext>
            </a:extLst>
          </p:cNvPr>
          <p:cNvSpPr txBox="1"/>
          <p:nvPr/>
        </p:nvSpPr>
        <p:spPr>
          <a:xfrm>
            <a:off x="7283754" y="5217250"/>
            <a:ext cx="1630365" cy="222773"/>
          </a:xfrm>
          <a:prstGeom prst="rect">
            <a:avLst/>
          </a:prstGeom>
          <a:solidFill>
            <a:srgbClr val="799B3D"/>
          </a:solidFill>
        </p:spPr>
        <p:txBody>
          <a:bodyPr vert="horz" wrap="square" lIns="0" tIns="37739" rIns="0" bIns="0" rtlCol="0">
            <a:spAutoFit/>
          </a:bodyPr>
          <a:lstStyle/>
          <a:p>
            <a:pPr marL="85560">
              <a:spcBef>
                <a:spcPts val="297"/>
              </a:spcBef>
            </a:pPr>
            <a:r>
              <a:rPr sz="1200" b="1" spc="-23" dirty="0">
                <a:solidFill>
                  <a:srgbClr val="FFFFFF"/>
                </a:solidFill>
                <a:latin typeface="Lucida Sans"/>
                <a:cs typeface="Lucida Sans"/>
              </a:rPr>
              <a:t>YEAR</a:t>
            </a:r>
            <a:r>
              <a:rPr sz="1200" b="1" spc="-36" dirty="0">
                <a:solidFill>
                  <a:srgbClr val="FFFFFF"/>
                </a:solidFill>
                <a:latin typeface="Lucida Sans"/>
                <a:cs typeface="Lucida Sans"/>
              </a:rPr>
              <a:t> </a:t>
            </a:r>
            <a:r>
              <a:rPr lang="en-US" sz="1200" b="1" spc="-10" dirty="0">
                <a:solidFill>
                  <a:srgbClr val="FFFFFF"/>
                </a:solidFill>
                <a:latin typeface="Lucida Sans"/>
                <a:cs typeface="Lucida Sans"/>
              </a:rPr>
              <a:t>2</a:t>
            </a:r>
            <a:endParaRPr sz="1200" dirty="0">
              <a:latin typeface="Lucida Sans"/>
              <a:cs typeface="Lucida Sans"/>
            </a:endParaRPr>
          </a:p>
        </p:txBody>
      </p:sp>
    </p:spTree>
    <p:extLst>
      <p:ext uri="{BB962C8B-B14F-4D97-AF65-F5344CB8AC3E}">
        <p14:creationId xmlns:p14="http://schemas.microsoft.com/office/powerpoint/2010/main" val="3164899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4">
            <a:extLst>
              <a:ext uri="{FF2B5EF4-FFF2-40B4-BE49-F238E27FC236}">
                <a16:creationId xmlns:a16="http://schemas.microsoft.com/office/drawing/2014/main" id="{B05B2905-E40B-BD49-9E15-BC79178E7DA6}"/>
              </a:ext>
            </a:extLst>
          </p:cNvPr>
          <p:cNvSpPr/>
          <p:nvPr/>
        </p:nvSpPr>
        <p:spPr>
          <a:xfrm>
            <a:off x="0" y="0"/>
            <a:ext cx="9166034" cy="1845383"/>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9" name="object 9"/>
          <p:cNvSpPr/>
          <p:nvPr/>
        </p:nvSpPr>
        <p:spPr>
          <a:xfrm>
            <a:off x="7596036" y="2221517"/>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0" name="object 10"/>
          <p:cNvSpPr/>
          <p:nvPr/>
        </p:nvSpPr>
        <p:spPr>
          <a:xfrm>
            <a:off x="7702392" y="2221517"/>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2" name="object 12"/>
          <p:cNvSpPr txBox="1"/>
          <p:nvPr/>
        </p:nvSpPr>
        <p:spPr>
          <a:xfrm>
            <a:off x="7127827" y="2544270"/>
            <a:ext cx="1817159" cy="167582"/>
          </a:xfrm>
          <a:prstGeom prst="rect">
            <a:avLst/>
          </a:prstGeom>
          <a:solidFill>
            <a:srgbClr val="91BE37"/>
          </a:solidFill>
        </p:spPr>
        <p:txBody>
          <a:bodyPr vert="horz" wrap="square" lIns="0" tIns="11523" rIns="0" bIns="0" rtlCol="0">
            <a:spAutoFit/>
          </a:bodyPr>
          <a:lstStyle/>
          <a:p>
            <a:pPr marL="17573">
              <a:spcBef>
                <a:spcPts val="91"/>
              </a:spcBef>
            </a:pPr>
            <a:r>
              <a:rPr sz="1000" b="1" spc="-7" dirty="0">
                <a:solidFill>
                  <a:srgbClr val="FFFFFF"/>
                </a:solidFill>
                <a:latin typeface="Lucida Sans"/>
                <a:cs typeface="Lucida Sans"/>
              </a:rPr>
              <a:t>camosun.ca/sport-exercise</a:t>
            </a:r>
            <a:endParaRPr sz="1000" dirty="0">
              <a:latin typeface="Lucida Sans"/>
              <a:cs typeface="Lucida Sans"/>
            </a:endParaRPr>
          </a:p>
        </p:txBody>
      </p:sp>
      <p:sp>
        <p:nvSpPr>
          <p:cNvPr id="13" name="object 13"/>
          <p:cNvSpPr/>
          <p:nvPr/>
        </p:nvSpPr>
        <p:spPr>
          <a:xfrm>
            <a:off x="-9446" y="4330688"/>
            <a:ext cx="9171733" cy="207256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4" name="object 14"/>
          <p:cNvSpPr txBox="1">
            <a:spLocks/>
          </p:cNvSpPr>
          <p:nvPr/>
        </p:nvSpPr>
        <p:spPr>
          <a:xfrm>
            <a:off x="147256" y="5793655"/>
            <a:ext cx="3357944" cy="365834"/>
          </a:xfrm>
          <a:prstGeom prst="rect">
            <a:avLst/>
          </a:prstGeom>
          <a:solidFill>
            <a:srgbClr val="67686B">
              <a:alpha val="83998"/>
            </a:srgbClr>
          </a:solidFill>
        </p:spPr>
        <p:txBody>
          <a:bodyPr vert="horz" wrap="square" lIns="0" tIns="8355" rIns="0" bIns="0" rtlCol="0">
            <a:noAutofit/>
          </a:bodyPr>
          <a:lstStyle/>
          <a:p>
            <a:pPr marL="193590">
              <a:spcBef>
                <a:spcPts val="66"/>
              </a:spcBef>
            </a:pPr>
            <a:r>
              <a:rPr sz="1200" b="1" spc="-32" dirty="0">
                <a:solidFill>
                  <a:srgbClr val="FFFFFF"/>
                </a:solidFill>
                <a:latin typeface="Trebuchet MS" panose="020B0703020202090204" pitchFamily="34" charset="0"/>
                <a:cs typeface="Arial"/>
              </a:rPr>
              <a:t>PACIFIC </a:t>
            </a:r>
            <a:r>
              <a:rPr sz="1200" b="1" spc="-20" dirty="0">
                <a:solidFill>
                  <a:srgbClr val="FFFFFF"/>
                </a:solidFill>
                <a:latin typeface="Trebuchet MS" panose="020B0703020202090204" pitchFamily="34" charset="0"/>
                <a:cs typeface="Arial"/>
              </a:rPr>
              <a:t>INSTITUTE </a:t>
            </a:r>
            <a:r>
              <a:rPr sz="1200" b="1" spc="-30" dirty="0">
                <a:solidFill>
                  <a:srgbClr val="FFFFFF"/>
                </a:solidFill>
                <a:latin typeface="Trebuchet MS" panose="020B0703020202090204" pitchFamily="34" charset="0"/>
                <a:cs typeface="Arial"/>
              </a:rPr>
              <a:t>FOR </a:t>
            </a:r>
            <a:r>
              <a:rPr sz="1200" b="1" spc="-32" dirty="0">
                <a:solidFill>
                  <a:srgbClr val="FFFFFF"/>
                </a:solidFill>
                <a:latin typeface="Trebuchet MS" panose="020B0703020202090204" pitchFamily="34" charset="0"/>
                <a:cs typeface="Arial"/>
              </a:rPr>
              <a:t>SPORT</a:t>
            </a:r>
            <a:r>
              <a:rPr sz="1200" b="1" spc="32" dirty="0">
                <a:solidFill>
                  <a:srgbClr val="FFFFFF"/>
                </a:solidFill>
                <a:latin typeface="Trebuchet MS" panose="020B0703020202090204" pitchFamily="34" charset="0"/>
                <a:cs typeface="Arial"/>
              </a:rPr>
              <a:t> </a:t>
            </a:r>
            <a:r>
              <a:rPr sz="1200" b="1" spc="-39" dirty="0">
                <a:solidFill>
                  <a:srgbClr val="FFFFFF"/>
                </a:solidFill>
                <a:latin typeface="Trebuchet MS" panose="020B0703020202090204" pitchFamily="34" charset="0"/>
                <a:cs typeface="Arial"/>
              </a:rPr>
              <a:t>EXCELLENCE</a:t>
            </a:r>
            <a:r>
              <a:rPr lang="en-US" sz="1200" b="1" spc="-39" dirty="0">
                <a:solidFill>
                  <a:srgbClr val="FFFFFF"/>
                </a:solidFill>
                <a:latin typeface="Trebuchet MS" panose="020B0703020202090204" pitchFamily="34" charset="0"/>
                <a:cs typeface="Arial"/>
              </a:rPr>
              <a:t> </a:t>
            </a:r>
            <a:r>
              <a:rPr sz="1200" spc="-16" dirty="0">
                <a:solidFill>
                  <a:srgbClr val="FFFFFF"/>
                </a:solidFill>
                <a:latin typeface="Trebuchet MS" panose="020B0703020202090204" pitchFamily="34" charset="0"/>
                <a:cs typeface="Lucida Sans"/>
              </a:rPr>
              <a:t>INTERURBAN</a:t>
            </a:r>
            <a:r>
              <a:rPr sz="1200" spc="-63" dirty="0">
                <a:solidFill>
                  <a:srgbClr val="FFFFFF"/>
                </a:solidFill>
                <a:latin typeface="Trebuchet MS" panose="020B0703020202090204" pitchFamily="34" charset="0"/>
                <a:cs typeface="Lucida Sans"/>
              </a:rPr>
              <a:t> </a:t>
            </a:r>
            <a:r>
              <a:rPr sz="1200" spc="-10" dirty="0">
                <a:solidFill>
                  <a:srgbClr val="FFFFFF"/>
                </a:solidFill>
                <a:latin typeface="Trebuchet MS" panose="020B0703020202090204" pitchFamily="34" charset="0"/>
                <a:cs typeface="Lucida Sans"/>
              </a:rPr>
              <a:t>CAMPUS</a:t>
            </a:r>
            <a:endParaRPr sz="1200" dirty="0">
              <a:latin typeface="Trebuchet MS" panose="020B0703020202090204" pitchFamily="34" charset="0"/>
              <a:cs typeface="Lucida Sans"/>
            </a:endParaRPr>
          </a:p>
        </p:txBody>
      </p:sp>
      <p:grpSp>
        <p:nvGrpSpPr>
          <p:cNvPr id="35" name="Group 34"/>
          <p:cNvGrpSpPr/>
          <p:nvPr/>
        </p:nvGrpSpPr>
        <p:grpSpPr>
          <a:xfrm>
            <a:off x="7691706" y="2951657"/>
            <a:ext cx="838202" cy="1113519"/>
            <a:chOff x="8204884" y="3097605"/>
            <a:chExt cx="487303" cy="717793"/>
          </a:xfrm>
        </p:grpSpPr>
        <p:sp>
          <p:nvSpPr>
            <p:cNvPr id="15" name="object 15"/>
            <p:cNvSpPr txBox="1"/>
            <p:nvPr/>
          </p:nvSpPr>
          <p:spPr>
            <a:xfrm>
              <a:off x="8204885" y="3589660"/>
              <a:ext cx="487302" cy="225738"/>
            </a:xfrm>
            <a:prstGeom prst="rect">
              <a:avLst/>
            </a:prstGeom>
          </p:spPr>
          <p:txBody>
            <a:bodyPr vert="horz" wrap="square" lIns="0" tIns="11523" rIns="0" bIns="0" rtlCol="0">
              <a:spAutoFit/>
            </a:bodyPr>
            <a:lstStyle/>
            <a:p>
              <a:pPr marL="5762" marR="2304" indent="4609">
                <a:spcBef>
                  <a:spcPts val="91"/>
                </a:spcBef>
              </a:pPr>
              <a:r>
                <a:rPr sz="1100" b="1" spc="-20" dirty="0">
                  <a:solidFill>
                    <a:srgbClr val="91BE37"/>
                  </a:solidFill>
                  <a:latin typeface="Lucida Sans"/>
                  <a:cs typeface="Lucida Sans"/>
                </a:rPr>
                <a:t>C</a:t>
              </a:r>
              <a:r>
                <a:rPr sz="1100" b="1" spc="-18" dirty="0">
                  <a:solidFill>
                    <a:srgbClr val="91BE37"/>
                  </a:solidFill>
                  <a:latin typeface="Lucida Sans"/>
                  <a:cs typeface="Lucida Sans"/>
                </a:rPr>
                <a:t>A</a:t>
              </a:r>
              <a:r>
                <a:rPr sz="1100" b="1" spc="-11" dirty="0">
                  <a:solidFill>
                    <a:srgbClr val="91BE37"/>
                  </a:solidFill>
                  <a:latin typeface="Lucida Sans"/>
                  <a:cs typeface="Lucida Sans"/>
                </a:rPr>
                <a:t>M</a:t>
              </a:r>
              <a:r>
                <a:rPr sz="1100" b="1" spc="-16" dirty="0">
                  <a:solidFill>
                    <a:srgbClr val="91BE37"/>
                  </a:solidFill>
                  <a:latin typeface="Lucida Sans"/>
                  <a:cs typeface="Lucida Sans"/>
                </a:rPr>
                <a:t>O</a:t>
              </a:r>
              <a:r>
                <a:rPr sz="1100" b="1" spc="-4" dirty="0">
                  <a:solidFill>
                    <a:srgbClr val="91BE37"/>
                  </a:solidFill>
                  <a:latin typeface="Lucida Sans"/>
                  <a:cs typeface="Lucida Sans"/>
                </a:rPr>
                <a:t>S</a:t>
              </a:r>
              <a:r>
                <a:rPr sz="1100" b="1" spc="-10" dirty="0">
                  <a:solidFill>
                    <a:srgbClr val="91BE37"/>
                  </a:solidFill>
                  <a:latin typeface="Lucida Sans"/>
                  <a:cs typeface="Lucida Sans"/>
                </a:rPr>
                <a:t>U</a:t>
              </a:r>
              <a:r>
                <a:rPr sz="1100" b="1" spc="-7" dirty="0">
                  <a:solidFill>
                    <a:srgbClr val="91BE37"/>
                  </a:solidFill>
                  <a:latin typeface="Lucida Sans"/>
                  <a:cs typeface="Lucida Sans"/>
                </a:rPr>
                <a:t>N  </a:t>
              </a:r>
              <a:r>
                <a:rPr sz="1100" b="1" spc="-27" dirty="0">
                  <a:solidFill>
                    <a:srgbClr val="91BE37"/>
                  </a:solidFill>
                  <a:latin typeface="Lucida Sans"/>
                  <a:cs typeface="Lucida Sans"/>
                </a:rPr>
                <a:t>C</a:t>
              </a:r>
              <a:r>
                <a:rPr sz="1100" b="1" spc="-32" dirty="0">
                  <a:solidFill>
                    <a:srgbClr val="91BE37"/>
                  </a:solidFill>
                  <a:latin typeface="Lucida Sans"/>
                  <a:cs typeface="Lucida Sans"/>
                </a:rPr>
                <a:t>HAR</a:t>
              </a:r>
              <a:r>
                <a:rPr sz="1100" b="1" spc="10" dirty="0">
                  <a:solidFill>
                    <a:srgbClr val="91BE37"/>
                  </a:solidFill>
                  <a:latin typeface="Lucida Sans"/>
                  <a:cs typeface="Lucida Sans"/>
                </a:rPr>
                <a:t>G</a:t>
              </a:r>
              <a:r>
                <a:rPr sz="1100" b="1" spc="-11" dirty="0">
                  <a:solidFill>
                    <a:srgbClr val="91BE37"/>
                  </a:solidFill>
                  <a:latin typeface="Lucida Sans"/>
                  <a:cs typeface="Lucida Sans"/>
                </a:rPr>
                <a:t>E</a:t>
              </a:r>
              <a:r>
                <a:rPr sz="1100" b="1" spc="-43" dirty="0">
                  <a:solidFill>
                    <a:srgbClr val="91BE37"/>
                  </a:solidFill>
                  <a:latin typeface="Lucida Sans"/>
                  <a:cs typeface="Lucida Sans"/>
                </a:rPr>
                <a:t>R</a:t>
              </a:r>
              <a:r>
                <a:rPr sz="1100" b="1" spc="-14" dirty="0">
                  <a:solidFill>
                    <a:srgbClr val="91BE37"/>
                  </a:solidFill>
                  <a:latin typeface="Lucida Sans"/>
                  <a:cs typeface="Lucida Sans"/>
                </a:rPr>
                <a:t>S</a:t>
              </a:r>
              <a:endParaRPr sz="1100" dirty="0">
                <a:latin typeface="Lucida Sans"/>
                <a:cs typeface="Lucida Sans"/>
              </a:endParaRPr>
            </a:p>
          </p:txBody>
        </p:sp>
        <p:sp>
          <p:nvSpPr>
            <p:cNvPr id="16" name="object 16"/>
            <p:cNvSpPr/>
            <p:nvPr/>
          </p:nvSpPr>
          <p:spPr>
            <a:xfrm>
              <a:off x="8204884" y="3097605"/>
              <a:ext cx="487302" cy="487308"/>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sp>
        <p:nvSpPr>
          <p:cNvPr id="23" name="object 23"/>
          <p:cNvSpPr/>
          <p:nvPr/>
        </p:nvSpPr>
        <p:spPr>
          <a:xfrm flipV="1">
            <a:off x="66563" y="2071945"/>
            <a:ext cx="8844344" cy="64109"/>
          </a:xfrm>
          <a:custGeom>
            <a:avLst/>
            <a:gdLst/>
            <a:ahLst/>
            <a:cxnLst/>
            <a:rect l="l" t="t" r="r" b="b"/>
            <a:pathLst>
              <a:path w="4802505">
                <a:moveTo>
                  <a:pt x="0" y="0"/>
                </a:moveTo>
                <a:lnTo>
                  <a:pt x="4802417" y="0"/>
                </a:lnTo>
              </a:path>
            </a:pathLst>
          </a:custGeom>
          <a:ln w="25383">
            <a:solidFill>
              <a:srgbClr val="91BE37"/>
            </a:solidFill>
            <a:prstDash val="dot"/>
          </a:ln>
        </p:spPr>
        <p:txBody>
          <a:bodyPr wrap="square" lIns="0" tIns="0" rIns="0" bIns="0" rtlCol="0"/>
          <a:lstStyle/>
          <a:p>
            <a:endParaRPr sz="817"/>
          </a:p>
        </p:txBody>
      </p:sp>
      <p:sp>
        <p:nvSpPr>
          <p:cNvPr id="24" name="object 24"/>
          <p:cNvSpPr/>
          <p:nvPr/>
        </p:nvSpPr>
        <p:spPr>
          <a:xfrm>
            <a:off x="5016439" y="2666352"/>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5" name="object 25"/>
          <p:cNvSpPr/>
          <p:nvPr/>
        </p:nvSpPr>
        <p:spPr>
          <a:xfrm>
            <a:off x="7246639" y="2666352"/>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graphicFrame>
        <p:nvGraphicFramePr>
          <p:cNvPr id="26" name="object 26"/>
          <p:cNvGraphicFramePr>
            <a:graphicFrameLocks noGrp="1"/>
          </p:cNvGraphicFramePr>
          <p:nvPr>
            <p:extLst>
              <p:ext uri="{D42A27DB-BD31-4B8C-83A1-F6EECF244321}">
                <p14:modId xmlns:p14="http://schemas.microsoft.com/office/powerpoint/2010/main" val="921984498"/>
              </p:ext>
            </p:extLst>
          </p:nvPr>
        </p:nvGraphicFramePr>
        <p:xfrm>
          <a:off x="3576907" y="2452663"/>
          <a:ext cx="2819400" cy="1545630"/>
        </p:xfrm>
        <a:graphic>
          <a:graphicData uri="http://schemas.openxmlformats.org/drawingml/2006/table">
            <a:tbl>
              <a:tblPr firstRow="1" bandRow="1">
                <a:tableStyleId>{2D5ABB26-0587-4C30-8999-92F81FD0307C}</a:tableStyleId>
              </a:tblPr>
              <a:tblGrid>
                <a:gridCol w="2819400">
                  <a:extLst>
                    <a:ext uri="{9D8B030D-6E8A-4147-A177-3AD203B41FA5}">
                      <a16:colId xmlns:a16="http://schemas.microsoft.com/office/drawing/2014/main" val="20000"/>
                    </a:ext>
                  </a:extLst>
                </a:gridCol>
              </a:tblGrid>
              <a:tr h="289999">
                <a:tc>
                  <a:txBody>
                    <a:bodyPr/>
                    <a:lstStyle/>
                    <a:p>
                      <a:pPr marL="190500">
                        <a:lnSpc>
                          <a:spcPct val="100000"/>
                        </a:lnSpc>
                        <a:spcBef>
                          <a:spcPts val="660"/>
                        </a:spcBef>
                      </a:pPr>
                      <a:r>
                        <a:rPr sz="1400" b="1" spc="-25" dirty="0">
                          <a:solidFill>
                            <a:srgbClr val="FFFFFF"/>
                          </a:solidFill>
                          <a:latin typeface="Lucida Sans"/>
                          <a:cs typeface="Lucida Sans"/>
                        </a:rPr>
                        <a:t>BACHELOR’S</a:t>
                      </a:r>
                      <a:r>
                        <a:rPr sz="1400" b="1" spc="-85" dirty="0">
                          <a:solidFill>
                            <a:srgbClr val="FFFFFF"/>
                          </a:solidFill>
                          <a:latin typeface="Lucida Sans"/>
                          <a:cs typeface="Lucida Sans"/>
                        </a:rPr>
                        <a:t> </a:t>
                      </a:r>
                      <a:r>
                        <a:rPr sz="1400" b="1" spc="-30" dirty="0">
                          <a:solidFill>
                            <a:srgbClr val="FFFFFF"/>
                          </a:solidFill>
                          <a:latin typeface="Lucida Sans"/>
                          <a:cs typeface="Lucida Sans"/>
                        </a:rPr>
                        <a:t>DEGREES</a:t>
                      </a:r>
                      <a:endParaRPr sz="1400" dirty="0">
                        <a:latin typeface="Lucida Sans"/>
                        <a:cs typeface="Lucida Sans"/>
                      </a:endParaRPr>
                    </a:p>
                  </a:txBody>
                  <a:tcPr marL="0" marR="0" marT="38028" marB="0">
                    <a:solidFill>
                      <a:srgbClr val="799B3D"/>
                    </a:solidFill>
                  </a:tcPr>
                </a:tc>
                <a:extLst>
                  <a:ext uri="{0D108BD9-81ED-4DB2-BD59-A6C34878D82A}">
                    <a16:rowId xmlns:a16="http://schemas.microsoft.com/office/drawing/2014/main" val="10000"/>
                  </a:ext>
                </a:extLst>
              </a:tr>
              <a:tr h="1255631">
                <a:tc>
                  <a:txBody>
                    <a:bodyPr/>
                    <a:lstStyle/>
                    <a:p>
                      <a:pPr marL="299085" indent="-102870">
                        <a:lnSpc>
                          <a:spcPct val="100000"/>
                        </a:lnSpc>
                        <a:spcBef>
                          <a:spcPts val="980"/>
                        </a:spcBef>
                        <a:buChar char="•"/>
                        <a:tabLst>
                          <a:tab pos="299720" algn="l"/>
                        </a:tabLst>
                      </a:pPr>
                      <a:r>
                        <a:rPr sz="1400" spc="15" dirty="0">
                          <a:solidFill>
                            <a:srgbClr val="6D6E71"/>
                          </a:solidFill>
                          <a:latin typeface="Calibri"/>
                          <a:cs typeface="Calibri"/>
                        </a:rPr>
                        <a:t>Athletic </a:t>
                      </a:r>
                      <a:r>
                        <a:rPr sz="1400" spc="-5" dirty="0">
                          <a:solidFill>
                            <a:srgbClr val="6D6E71"/>
                          </a:solidFill>
                          <a:latin typeface="Calibri"/>
                          <a:cs typeface="Calibri"/>
                        </a:rPr>
                        <a:t>&amp; </a:t>
                      </a:r>
                      <a:r>
                        <a:rPr sz="1400" spc="30" dirty="0">
                          <a:solidFill>
                            <a:srgbClr val="6D6E71"/>
                          </a:solidFill>
                          <a:latin typeface="Calibri"/>
                          <a:cs typeface="Calibri"/>
                        </a:rPr>
                        <a:t>Exercise</a:t>
                      </a:r>
                      <a:r>
                        <a:rPr sz="1400" spc="-15" dirty="0">
                          <a:solidFill>
                            <a:srgbClr val="6D6E71"/>
                          </a:solidFill>
                          <a:latin typeface="Calibri"/>
                          <a:cs typeface="Calibri"/>
                        </a:rPr>
                        <a:t> </a:t>
                      </a:r>
                      <a:r>
                        <a:rPr sz="1400" spc="20" dirty="0">
                          <a:solidFill>
                            <a:srgbClr val="6D6E71"/>
                          </a:solidFill>
                          <a:latin typeface="Calibri"/>
                          <a:cs typeface="Calibri"/>
                        </a:rPr>
                        <a:t>Therapy</a:t>
                      </a:r>
                      <a:endParaRPr sz="1400" dirty="0">
                        <a:latin typeface="Calibri"/>
                        <a:cs typeface="Calibri"/>
                      </a:endParaRPr>
                    </a:p>
                    <a:p>
                      <a:pPr marL="299085" indent="-102870">
                        <a:lnSpc>
                          <a:spcPct val="100000"/>
                        </a:lnSpc>
                        <a:spcBef>
                          <a:spcPts val="420"/>
                        </a:spcBef>
                        <a:buChar char="•"/>
                        <a:tabLst>
                          <a:tab pos="299720" algn="l"/>
                        </a:tabLst>
                      </a:pPr>
                      <a:r>
                        <a:rPr sz="1400" spc="35" dirty="0">
                          <a:solidFill>
                            <a:srgbClr val="6D6E71"/>
                          </a:solidFill>
                          <a:latin typeface="Calibri"/>
                          <a:cs typeface="Calibri"/>
                        </a:rPr>
                        <a:t>Sport </a:t>
                      </a:r>
                      <a:r>
                        <a:rPr sz="1400" spc="-5" dirty="0">
                          <a:solidFill>
                            <a:srgbClr val="6D6E71"/>
                          </a:solidFill>
                          <a:latin typeface="Calibri"/>
                          <a:cs typeface="Calibri"/>
                        </a:rPr>
                        <a:t>&amp; </a:t>
                      </a:r>
                      <a:r>
                        <a:rPr sz="1400" spc="15" dirty="0">
                          <a:solidFill>
                            <a:srgbClr val="6D6E71"/>
                          </a:solidFill>
                          <a:latin typeface="Calibri"/>
                          <a:cs typeface="Calibri"/>
                        </a:rPr>
                        <a:t>Fitness</a:t>
                      </a:r>
                      <a:r>
                        <a:rPr sz="1400" spc="-35" dirty="0">
                          <a:solidFill>
                            <a:srgbClr val="6D6E71"/>
                          </a:solidFill>
                          <a:latin typeface="Calibri"/>
                          <a:cs typeface="Calibri"/>
                        </a:rPr>
                        <a:t> </a:t>
                      </a:r>
                      <a:r>
                        <a:rPr sz="1400" spc="25" dirty="0">
                          <a:solidFill>
                            <a:srgbClr val="6D6E71"/>
                          </a:solidFill>
                          <a:latin typeface="Calibri"/>
                          <a:cs typeface="Calibri"/>
                        </a:rPr>
                        <a:t>Leadership</a:t>
                      </a:r>
                      <a:endParaRPr sz="1400" dirty="0">
                        <a:latin typeface="Calibri"/>
                        <a:cs typeface="Calibri"/>
                      </a:endParaRPr>
                    </a:p>
                    <a:p>
                      <a:pPr marL="299085" indent="-102870">
                        <a:lnSpc>
                          <a:spcPct val="100000"/>
                        </a:lnSpc>
                        <a:spcBef>
                          <a:spcPts val="420"/>
                        </a:spcBef>
                        <a:buChar char="•"/>
                        <a:tabLst>
                          <a:tab pos="299720" algn="l"/>
                        </a:tabLst>
                      </a:pPr>
                      <a:r>
                        <a:rPr sz="1400" spc="35" dirty="0">
                          <a:solidFill>
                            <a:srgbClr val="6D6E71"/>
                          </a:solidFill>
                          <a:latin typeface="Calibri"/>
                          <a:cs typeface="Calibri"/>
                        </a:rPr>
                        <a:t>Sport</a:t>
                      </a:r>
                      <a:r>
                        <a:rPr sz="1400" spc="-5" dirty="0">
                          <a:solidFill>
                            <a:srgbClr val="6D6E71"/>
                          </a:solidFill>
                          <a:latin typeface="Calibri"/>
                          <a:cs typeface="Calibri"/>
                        </a:rPr>
                        <a:t> </a:t>
                      </a:r>
                      <a:r>
                        <a:rPr sz="1400" spc="30" dirty="0">
                          <a:solidFill>
                            <a:srgbClr val="6D6E71"/>
                          </a:solidFill>
                          <a:latin typeface="Calibri"/>
                          <a:cs typeface="Calibri"/>
                        </a:rPr>
                        <a:t>Management</a:t>
                      </a:r>
                      <a:endParaRPr sz="1400" dirty="0">
                        <a:latin typeface="Calibri"/>
                        <a:cs typeface="Calibri"/>
                      </a:endParaRPr>
                    </a:p>
                    <a:p>
                      <a:pPr marL="299085">
                        <a:lnSpc>
                          <a:spcPct val="100000"/>
                        </a:lnSpc>
                        <a:spcBef>
                          <a:spcPts val="210"/>
                        </a:spcBef>
                      </a:pPr>
                      <a:r>
                        <a:rPr sz="1400" spc="25" dirty="0">
                          <a:solidFill>
                            <a:srgbClr val="6D6E71"/>
                          </a:solidFill>
                          <a:latin typeface="Calibri"/>
                          <a:cs typeface="Calibri"/>
                        </a:rPr>
                        <a:t>(Pending </a:t>
                      </a:r>
                      <a:r>
                        <a:rPr sz="1400" spc="5" dirty="0">
                          <a:solidFill>
                            <a:srgbClr val="6D6E71"/>
                          </a:solidFill>
                          <a:latin typeface="Calibri"/>
                          <a:cs typeface="Calibri"/>
                        </a:rPr>
                        <a:t>Ministerial</a:t>
                      </a:r>
                      <a:r>
                        <a:rPr sz="1400" spc="-30" dirty="0">
                          <a:solidFill>
                            <a:srgbClr val="6D6E71"/>
                          </a:solidFill>
                          <a:latin typeface="Calibri"/>
                          <a:cs typeface="Calibri"/>
                        </a:rPr>
                        <a:t> </a:t>
                      </a:r>
                      <a:r>
                        <a:rPr sz="1400" spc="25" dirty="0">
                          <a:solidFill>
                            <a:srgbClr val="6D6E71"/>
                          </a:solidFill>
                          <a:latin typeface="Calibri"/>
                          <a:cs typeface="Calibri"/>
                        </a:rPr>
                        <a:t>Approval)</a:t>
                      </a:r>
                      <a:endParaRPr sz="1400" dirty="0">
                        <a:latin typeface="Calibri"/>
                        <a:cs typeface="Calibri"/>
                      </a:endParaRPr>
                    </a:p>
                  </a:txBody>
                  <a:tcPr marL="0" marR="0" marT="56465" marB="0">
                    <a:solidFill>
                      <a:srgbClr val="EDEDEE"/>
                    </a:solidFill>
                  </a:tcPr>
                </a:tc>
                <a:extLst>
                  <a:ext uri="{0D108BD9-81ED-4DB2-BD59-A6C34878D82A}">
                    <a16:rowId xmlns:a16="http://schemas.microsoft.com/office/drawing/2014/main" val="10001"/>
                  </a:ext>
                </a:extLst>
              </a:tr>
            </a:tbl>
          </a:graphicData>
        </a:graphic>
      </p:graphicFrame>
      <p:graphicFrame>
        <p:nvGraphicFramePr>
          <p:cNvPr id="27" name="object 27"/>
          <p:cNvGraphicFramePr>
            <a:graphicFrameLocks noGrp="1"/>
          </p:cNvGraphicFramePr>
          <p:nvPr>
            <p:extLst>
              <p:ext uri="{D42A27DB-BD31-4B8C-83A1-F6EECF244321}">
                <p14:modId xmlns:p14="http://schemas.microsoft.com/office/powerpoint/2010/main" val="1850840354"/>
              </p:ext>
            </p:extLst>
          </p:nvPr>
        </p:nvGraphicFramePr>
        <p:xfrm>
          <a:off x="224107" y="2468449"/>
          <a:ext cx="2819400" cy="1496406"/>
        </p:xfrm>
        <a:graphic>
          <a:graphicData uri="http://schemas.openxmlformats.org/drawingml/2006/table">
            <a:tbl>
              <a:tblPr firstRow="1" bandRow="1">
                <a:tableStyleId>{2D5ABB26-0587-4C30-8999-92F81FD0307C}</a:tableStyleId>
              </a:tblPr>
              <a:tblGrid>
                <a:gridCol w="2819400">
                  <a:extLst>
                    <a:ext uri="{9D8B030D-6E8A-4147-A177-3AD203B41FA5}">
                      <a16:colId xmlns:a16="http://schemas.microsoft.com/office/drawing/2014/main" val="20000"/>
                    </a:ext>
                  </a:extLst>
                </a:gridCol>
              </a:tblGrid>
              <a:tr h="305583">
                <a:tc>
                  <a:txBody>
                    <a:bodyPr/>
                    <a:lstStyle/>
                    <a:p>
                      <a:pPr marL="198120">
                        <a:lnSpc>
                          <a:spcPct val="100000"/>
                        </a:lnSpc>
                        <a:spcBef>
                          <a:spcPts val="660"/>
                        </a:spcBef>
                      </a:pPr>
                      <a:r>
                        <a:rPr sz="1400" b="1" spc="-35" dirty="0">
                          <a:solidFill>
                            <a:srgbClr val="FFFFFF"/>
                          </a:solidFill>
                          <a:latin typeface="Lucida Sans"/>
                          <a:cs typeface="Lucida Sans"/>
                        </a:rPr>
                        <a:t>DIPLOMAS</a:t>
                      </a:r>
                      <a:endParaRPr sz="1400">
                        <a:latin typeface="Lucida Sans"/>
                        <a:cs typeface="Lucida Sans"/>
                      </a:endParaRPr>
                    </a:p>
                  </a:txBody>
                  <a:tcPr marL="0" marR="0" marT="38028" marB="0">
                    <a:solidFill>
                      <a:srgbClr val="91BE37"/>
                    </a:solidFill>
                  </a:tcPr>
                </a:tc>
                <a:extLst>
                  <a:ext uri="{0D108BD9-81ED-4DB2-BD59-A6C34878D82A}">
                    <a16:rowId xmlns:a16="http://schemas.microsoft.com/office/drawing/2014/main" val="10000"/>
                  </a:ext>
                </a:extLst>
              </a:tr>
              <a:tr h="1190823">
                <a:tc>
                  <a:txBody>
                    <a:bodyPr/>
                    <a:lstStyle/>
                    <a:p>
                      <a:pPr>
                        <a:lnSpc>
                          <a:spcPct val="100000"/>
                        </a:lnSpc>
                        <a:spcBef>
                          <a:spcPts val="45"/>
                        </a:spcBef>
                      </a:pPr>
                      <a:endParaRPr sz="1400" dirty="0">
                        <a:latin typeface="Times New Roman"/>
                        <a:cs typeface="Times New Roman"/>
                      </a:endParaRPr>
                    </a:p>
                    <a:p>
                      <a:pPr marL="300990" indent="-102870">
                        <a:lnSpc>
                          <a:spcPct val="100000"/>
                        </a:lnSpc>
                        <a:buChar char="•"/>
                        <a:tabLst>
                          <a:tab pos="301625" algn="l"/>
                        </a:tabLst>
                      </a:pPr>
                      <a:r>
                        <a:rPr sz="1400" spc="30" dirty="0">
                          <a:solidFill>
                            <a:srgbClr val="6D6E71"/>
                          </a:solidFill>
                          <a:latin typeface="Calibri"/>
                          <a:cs typeface="Calibri"/>
                        </a:rPr>
                        <a:t>Exercise </a:t>
                      </a:r>
                      <a:r>
                        <a:rPr sz="1400" spc="-5" dirty="0">
                          <a:solidFill>
                            <a:srgbClr val="6D6E71"/>
                          </a:solidFill>
                          <a:latin typeface="Calibri"/>
                          <a:cs typeface="Calibri"/>
                        </a:rPr>
                        <a:t>&amp;</a:t>
                      </a:r>
                      <a:r>
                        <a:rPr sz="1400" spc="-95" dirty="0">
                          <a:solidFill>
                            <a:srgbClr val="6D6E71"/>
                          </a:solidFill>
                          <a:latin typeface="Calibri"/>
                          <a:cs typeface="Calibri"/>
                        </a:rPr>
                        <a:t> </a:t>
                      </a:r>
                      <a:r>
                        <a:rPr sz="1400" spc="20" dirty="0">
                          <a:solidFill>
                            <a:srgbClr val="6D6E71"/>
                          </a:solidFill>
                          <a:latin typeface="Calibri"/>
                          <a:cs typeface="Calibri"/>
                        </a:rPr>
                        <a:t>Wellness</a:t>
                      </a:r>
                      <a:endParaRPr sz="1400" dirty="0">
                        <a:latin typeface="Calibri"/>
                        <a:cs typeface="Calibri"/>
                      </a:endParaRPr>
                    </a:p>
                    <a:p>
                      <a:pPr marL="300990" indent="-102870">
                        <a:lnSpc>
                          <a:spcPct val="100000"/>
                        </a:lnSpc>
                        <a:spcBef>
                          <a:spcPts val="420"/>
                        </a:spcBef>
                        <a:buChar char="•"/>
                        <a:tabLst>
                          <a:tab pos="301625" algn="l"/>
                        </a:tabLst>
                      </a:pPr>
                      <a:r>
                        <a:rPr sz="1400" spc="35" dirty="0">
                          <a:solidFill>
                            <a:srgbClr val="6D6E71"/>
                          </a:solidFill>
                          <a:latin typeface="Calibri"/>
                          <a:cs typeface="Calibri"/>
                        </a:rPr>
                        <a:t>Sport</a:t>
                      </a:r>
                      <a:r>
                        <a:rPr sz="1400" spc="-80" dirty="0">
                          <a:solidFill>
                            <a:srgbClr val="6D6E71"/>
                          </a:solidFill>
                          <a:latin typeface="Calibri"/>
                          <a:cs typeface="Calibri"/>
                        </a:rPr>
                        <a:t> </a:t>
                      </a:r>
                      <a:r>
                        <a:rPr sz="1400" spc="30" dirty="0">
                          <a:solidFill>
                            <a:srgbClr val="6D6E71"/>
                          </a:solidFill>
                          <a:latin typeface="Calibri"/>
                          <a:cs typeface="Calibri"/>
                        </a:rPr>
                        <a:t>Management</a:t>
                      </a:r>
                      <a:endParaRPr sz="1400" dirty="0">
                        <a:latin typeface="Calibri"/>
                        <a:cs typeface="Calibri"/>
                      </a:endParaRPr>
                    </a:p>
                    <a:p>
                      <a:pPr marL="300990" indent="-102870">
                        <a:lnSpc>
                          <a:spcPct val="100000"/>
                        </a:lnSpc>
                        <a:spcBef>
                          <a:spcPts val="420"/>
                        </a:spcBef>
                        <a:buChar char="•"/>
                        <a:tabLst>
                          <a:tab pos="301625" algn="l"/>
                        </a:tabLst>
                      </a:pPr>
                      <a:r>
                        <a:rPr sz="1400" spc="40" dirty="0">
                          <a:solidFill>
                            <a:srgbClr val="6D6E71"/>
                          </a:solidFill>
                          <a:latin typeface="Calibri"/>
                          <a:cs typeface="Calibri"/>
                        </a:rPr>
                        <a:t>Massage</a:t>
                      </a:r>
                      <a:r>
                        <a:rPr sz="1400" spc="-5" dirty="0">
                          <a:solidFill>
                            <a:srgbClr val="6D6E71"/>
                          </a:solidFill>
                          <a:latin typeface="Calibri"/>
                          <a:cs typeface="Calibri"/>
                        </a:rPr>
                        <a:t> </a:t>
                      </a:r>
                      <a:r>
                        <a:rPr sz="1400" spc="25" dirty="0">
                          <a:solidFill>
                            <a:srgbClr val="6D6E71"/>
                          </a:solidFill>
                          <a:latin typeface="Calibri"/>
                          <a:cs typeface="Calibri"/>
                        </a:rPr>
                        <a:t>Therapy</a:t>
                      </a:r>
                      <a:endParaRPr sz="1400" dirty="0">
                        <a:latin typeface="Calibri"/>
                        <a:cs typeface="Calibri"/>
                      </a:endParaRPr>
                    </a:p>
                  </a:txBody>
                  <a:tcPr marL="0" marR="0" marT="2593" marB="0">
                    <a:solidFill>
                      <a:srgbClr val="EDEDEE"/>
                    </a:solidFill>
                  </a:tcPr>
                </a:tc>
                <a:extLst>
                  <a:ext uri="{0D108BD9-81ED-4DB2-BD59-A6C34878D82A}">
                    <a16:rowId xmlns:a16="http://schemas.microsoft.com/office/drawing/2014/main" val="10001"/>
                  </a:ext>
                </a:extLst>
              </a:tr>
            </a:tbl>
          </a:graphicData>
        </a:graphic>
      </p:graphicFrame>
      <p:sp>
        <p:nvSpPr>
          <p:cNvPr id="28" name="object 28"/>
          <p:cNvSpPr/>
          <p:nvPr/>
        </p:nvSpPr>
        <p:spPr>
          <a:xfrm>
            <a:off x="7787893" y="2430359"/>
            <a:ext cx="0" cy="0"/>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sp>
        <p:nvSpPr>
          <p:cNvPr id="29" name="object 29"/>
          <p:cNvSpPr/>
          <p:nvPr/>
        </p:nvSpPr>
        <p:spPr>
          <a:xfrm>
            <a:off x="7894250" y="2430359"/>
            <a:ext cx="0" cy="0"/>
          </a:xfrm>
          <a:custGeom>
            <a:avLst/>
            <a:gdLst/>
            <a:ahLst/>
            <a:cxnLst/>
            <a:rect l="l" t="t" r="r" b="b"/>
            <a:pathLst>
              <a:path>
                <a:moveTo>
                  <a:pt x="0" y="0"/>
                </a:moveTo>
                <a:lnTo>
                  <a:pt x="0" y="0"/>
                </a:lnTo>
              </a:path>
            </a:pathLst>
          </a:custGeom>
          <a:ln w="25383">
            <a:solidFill>
              <a:srgbClr val="797A7D"/>
            </a:solidFill>
          </a:ln>
        </p:spPr>
        <p:txBody>
          <a:bodyPr wrap="square" lIns="0" tIns="0" rIns="0" bIns="0" rtlCol="0"/>
          <a:lstStyle/>
          <a:p>
            <a:endParaRPr sz="817"/>
          </a:p>
        </p:txBody>
      </p:sp>
      <p:sp>
        <p:nvSpPr>
          <p:cNvPr id="33" name="object 33"/>
          <p:cNvSpPr txBox="1"/>
          <p:nvPr/>
        </p:nvSpPr>
        <p:spPr>
          <a:xfrm>
            <a:off x="7239000" y="4785434"/>
            <a:ext cx="1905000" cy="128929"/>
          </a:xfrm>
          <a:prstGeom prst="rect">
            <a:avLst/>
          </a:prstGeom>
          <a:solidFill>
            <a:schemeClr val="bg1">
              <a:lumMod val="65000"/>
            </a:schemeClr>
          </a:solidFill>
        </p:spPr>
        <p:txBody>
          <a:bodyPr vert="horz" wrap="square" lIns="0" tIns="5762" rIns="0" bIns="0" rtlCol="0">
            <a:spAutoFit/>
          </a:bodyPr>
          <a:lstStyle/>
          <a:p>
            <a:pPr marL="5762">
              <a:spcBef>
                <a:spcPts val="46"/>
              </a:spcBef>
            </a:pPr>
            <a:r>
              <a:rPr sz="800" spc="10" dirty="0">
                <a:solidFill>
                  <a:srgbClr val="FFFFFF"/>
                </a:solidFill>
                <a:latin typeface="Trebuchet MS"/>
                <a:cs typeface="Trebuchet MS"/>
              </a:rPr>
              <a:t>PHOTO</a:t>
            </a:r>
            <a:r>
              <a:rPr sz="800" spc="-41" dirty="0">
                <a:solidFill>
                  <a:srgbClr val="FFFFFF"/>
                </a:solidFill>
                <a:latin typeface="Trebuchet MS"/>
                <a:cs typeface="Trebuchet MS"/>
              </a:rPr>
              <a:t> </a:t>
            </a:r>
            <a:r>
              <a:rPr sz="800" spc="7" dirty="0">
                <a:solidFill>
                  <a:srgbClr val="FFFFFF"/>
                </a:solidFill>
                <a:latin typeface="Trebuchet MS"/>
                <a:cs typeface="Trebuchet MS"/>
              </a:rPr>
              <a:t>COURTESY</a:t>
            </a:r>
            <a:r>
              <a:rPr sz="800" spc="-41" dirty="0">
                <a:solidFill>
                  <a:srgbClr val="FFFFFF"/>
                </a:solidFill>
                <a:latin typeface="Trebuchet MS"/>
                <a:cs typeface="Trebuchet MS"/>
              </a:rPr>
              <a:t> </a:t>
            </a:r>
            <a:r>
              <a:rPr sz="800" spc="16" dirty="0">
                <a:solidFill>
                  <a:srgbClr val="FFFFFF"/>
                </a:solidFill>
                <a:latin typeface="Trebuchet MS"/>
                <a:cs typeface="Trebuchet MS"/>
              </a:rPr>
              <a:t>OF</a:t>
            </a:r>
            <a:r>
              <a:rPr sz="800" spc="-41" dirty="0">
                <a:solidFill>
                  <a:srgbClr val="FFFFFF"/>
                </a:solidFill>
                <a:latin typeface="Trebuchet MS"/>
                <a:cs typeface="Trebuchet MS"/>
              </a:rPr>
              <a:t> </a:t>
            </a:r>
            <a:r>
              <a:rPr sz="800" spc="11" dirty="0">
                <a:solidFill>
                  <a:srgbClr val="FFFFFF"/>
                </a:solidFill>
                <a:latin typeface="Trebuchet MS"/>
                <a:cs typeface="Trebuchet MS"/>
              </a:rPr>
              <a:t>KAYLAN</a:t>
            </a:r>
            <a:r>
              <a:rPr sz="800" spc="-41" dirty="0">
                <a:solidFill>
                  <a:srgbClr val="FFFFFF"/>
                </a:solidFill>
                <a:latin typeface="Trebuchet MS"/>
                <a:cs typeface="Trebuchet MS"/>
              </a:rPr>
              <a:t> </a:t>
            </a:r>
            <a:r>
              <a:rPr sz="800" spc="14" dirty="0">
                <a:solidFill>
                  <a:srgbClr val="FFFFFF"/>
                </a:solidFill>
                <a:latin typeface="Trebuchet MS"/>
                <a:cs typeface="Trebuchet MS"/>
              </a:rPr>
              <a:t>STUDIOS</a:t>
            </a:r>
            <a:endParaRPr sz="800" dirty="0">
              <a:latin typeface="Trebuchet MS"/>
              <a:cs typeface="Trebuchet MS"/>
            </a:endParaRPr>
          </a:p>
        </p:txBody>
      </p:sp>
      <p:pic>
        <p:nvPicPr>
          <p:cNvPr id="36" name="Picture 3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48707" y="2586165"/>
            <a:ext cx="487035" cy="83791"/>
          </a:xfrm>
          <a:prstGeom prst="rect">
            <a:avLst/>
          </a:prstGeom>
        </p:spPr>
      </p:pic>
      <p:sp>
        <p:nvSpPr>
          <p:cNvPr id="2" name="Title 1">
            <a:extLst>
              <a:ext uri="{FF2B5EF4-FFF2-40B4-BE49-F238E27FC236}">
                <a16:creationId xmlns:a16="http://schemas.microsoft.com/office/drawing/2014/main" id="{D91847E8-2E9F-0448-9359-2AF9D92AA62B}"/>
              </a:ext>
            </a:extLst>
          </p:cNvPr>
          <p:cNvSpPr>
            <a:spLocks noGrp="1"/>
          </p:cNvSpPr>
          <p:nvPr>
            <p:ph type="title" idx="4294967295"/>
          </p:nvPr>
        </p:nvSpPr>
        <p:spPr>
          <a:xfrm>
            <a:off x="0" y="152400"/>
            <a:ext cx="7962900" cy="609600"/>
          </a:xfrm>
          <a:prstGeom prst="rect">
            <a:avLst/>
          </a:prstGeom>
        </p:spPr>
        <p:txBody>
          <a:bodyPr/>
          <a:lstStyle/>
          <a:p>
            <a:r>
              <a:rPr lang="en-US" dirty="0"/>
              <a:t>Sport &amp; Exercise Education</a:t>
            </a:r>
          </a:p>
        </p:txBody>
      </p:sp>
      <p:sp>
        <p:nvSpPr>
          <p:cNvPr id="32" name="object 6">
            <a:extLst>
              <a:ext uri="{FF2B5EF4-FFF2-40B4-BE49-F238E27FC236}">
                <a16:creationId xmlns:a16="http://schemas.microsoft.com/office/drawing/2014/main" id="{DD200A09-0D20-3A42-853D-00B87963BBB4}"/>
              </a:ext>
            </a:extLst>
          </p:cNvPr>
          <p:cNvSpPr txBox="1"/>
          <p:nvPr/>
        </p:nvSpPr>
        <p:spPr>
          <a:xfrm>
            <a:off x="147256" y="933819"/>
            <a:ext cx="8844344" cy="775260"/>
          </a:xfrm>
          <a:prstGeom prst="rect">
            <a:avLst/>
          </a:prstGeom>
        </p:spPr>
        <p:txBody>
          <a:bodyPr vert="horz" wrap="square" lIns="0" tIns="5762" rIns="0" bIns="0" rtlCol="0">
            <a:spAutoFit/>
          </a:bodyPr>
          <a:lstStyle/>
          <a:p>
            <a:pPr marL="5762" marR="2304">
              <a:lnSpc>
                <a:spcPct val="106000"/>
              </a:lnSpc>
              <a:spcBef>
                <a:spcPts val="46"/>
              </a:spcBef>
            </a:pPr>
            <a:r>
              <a:rPr lang="pt-BR" sz="1200" spc="-2" dirty="0">
                <a:solidFill>
                  <a:schemeClr val="bg1"/>
                </a:solidFill>
                <a:latin typeface="Trebuchet MS"/>
                <a:cs typeface="Trebuchet MS"/>
              </a:rPr>
              <a:t>O Centro de Educação Esportiva e Esportiva da Camosun oferece programas inovadores que combinam esporte, condicionamento físico, bem-estar e reabilitação, com gerenciamento, ciência e liderança. Este centro abriga as equipes esportivas de Camosun, os Chargers, uma clínica de terapia atlética e de exercícios, o Centro Esportivo Olímpico e Paralímpico do Canadá e o Instituto Pacífico de Excelência Esportiva.</a:t>
            </a:r>
            <a:endParaRPr lang="en-US" sz="1200" dirty="0">
              <a:solidFill>
                <a:schemeClr val="bg1"/>
              </a:solidFill>
              <a:latin typeface="Trebuchet MS"/>
              <a:cs typeface="Trebuchet MS"/>
            </a:endParaRPr>
          </a:p>
        </p:txBody>
      </p:sp>
      <p:sp>
        <p:nvSpPr>
          <p:cNvPr id="34" name="object 4">
            <a:extLst>
              <a:ext uri="{FF2B5EF4-FFF2-40B4-BE49-F238E27FC236}">
                <a16:creationId xmlns:a16="http://schemas.microsoft.com/office/drawing/2014/main" id="{BB4AF5C7-CDB1-4749-A0AE-7279812796DA}"/>
              </a:ext>
            </a:extLst>
          </p:cNvPr>
          <p:cNvSpPr/>
          <p:nvPr/>
        </p:nvSpPr>
        <p:spPr>
          <a:xfrm>
            <a:off x="-9447" y="6403253"/>
            <a:ext cx="9171733" cy="451801"/>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bject 4">
            <a:extLst>
              <a:ext uri="{FF2B5EF4-FFF2-40B4-BE49-F238E27FC236}">
                <a16:creationId xmlns:a16="http://schemas.microsoft.com/office/drawing/2014/main" id="{97E7634D-70BC-2F4C-89B5-3FB7877001F3}"/>
              </a:ext>
            </a:extLst>
          </p:cNvPr>
          <p:cNvSpPr/>
          <p:nvPr/>
        </p:nvSpPr>
        <p:spPr>
          <a:xfrm>
            <a:off x="0" y="0"/>
            <a:ext cx="9166034" cy="1762511"/>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6" name="object 6"/>
          <p:cNvSpPr txBox="1"/>
          <p:nvPr/>
        </p:nvSpPr>
        <p:spPr>
          <a:xfrm>
            <a:off x="94555" y="5028292"/>
            <a:ext cx="316603"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 </a:t>
            </a:r>
            <a:r>
              <a:rPr sz="272" b="1" spc="32" dirty="0">
                <a:solidFill>
                  <a:srgbClr val="FFFFFF"/>
                </a:solidFill>
                <a:latin typeface="Arial"/>
                <a:cs typeface="Arial"/>
              </a:rPr>
              <a:t>22</a:t>
            </a:r>
            <a:r>
              <a:rPr sz="272" b="1" spc="-36" dirty="0">
                <a:solidFill>
                  <a:srgbClr val="FFFFFF"/>
                </a:solidFill>
                <a:latin typeface="Arial"/>
                <a:cs typeface="Arial"/>
              </a:rPr>
              <a:t> </a:t>
            </a:r>
            <a:endParaRPr sz="272">
              <a:latin typeface="Arial"/>
              <a:cs typeface="Arial"/>
            </a:endParaRPr>
          </a:p>
        </p:txBody>
      </p:sp>
      <p:sp>
        <p:nvSpPr>
          <p:cNvPr id="34" name="object 34"/>
          <p:cNvSpPr txBox="1"/>
          <p:nvPr/>
        </p:nvSpPr>
        <p:spPr>
          <a:xfrm>
            <a:off x="5010738" y="6034501"/>
            <a:ext cx="3750662" cy="227662"/>
          </a:xfrm>
          <a:prstGeom prst="rect">
            <a:avLst/>
          </a:prstGeom>
          <a:solidFill>
            <a:srgbClr val="91BE37"/>
          </a:solidFill>
        </p:spPr>
        <p:txBody>
          <a:bodyPr vert="horz" wrap="square" lIns="0" tIns="12100" rIns="0" bIns="0" rtlCol="0">
            <a:spAutoFit/>
          </a:bodyPr>
          <a:lstStyle/>
          <a:p>
            <a:pPr marL="32265">
              <a:spcBef>
                <a:spcPts val="95"/>
              </a:spcBef>
            </a:pPr>
            <a:r>
              <a:rPr sz="1400" b="1" spc="-23" dirty="0">
                <a:solidFill>
                  <a:srgbClr val="FFFFFF"/>
                </a:solidFill>
                <a:latin typeface="Lucida Sans"/>
                <a:cs typeface="Lucida Sans"/>
              </a:rPr>
              <a:t>camosun.ca/intl-apply</a:t>
            </a:r>
            <a:endParaRPr sz="1400">
              <a:latin typeface="Lucida Sans"/>
              <a:cs typeface="Lucida Sans"/>
            </a:endParaRPr>
          </a:p>
        </p:txBody>
      </p:sp>
      <p:sp>
        <p:nvSpPr>
          <p:cNvPr id="35" name="object 35"/>
          <p:cNvSpPr/>
          <p:nvPr/>
        </p:nvSpPr>
        <p:spPr>
          <a:xfrm>
            <a:off x="4185506" y="6123200"/>
            <a:ext cx="377889" cy="45719"/>
          </a:xfrm>
          <a:custGeom>
            <a:avLst/>
            <a:gdLst/>
            <a:ahLst/>
            <a:cxnLst/>
            <a:rect l="l" t="t" r="r" b="b"/>
            <a:pathLst>
              <a:path w="178434">
                <a:moveTo>
                  <a:pt x="0" y="0"/>
                </a:moveTo>
                <a:lnTo>
                  <a:pt x="177865" y="0"/>
                </a:lnTo>
              </a:path>
            </a:pathLst>
          </a:custGeom>
          <a:ln w="27211">
            <a:solidFill>
              <a:srgbClr val="91BE37"/>
            </a:solidFill>
            <a:prstDash val="dot"/>
          </a:ln>
        </p:spPr>
        <p:txBody>
          <a:bodyPr wrap="square" lIns="0" tIns="0" rIns="0" bIns="0" rtlCol="0"/>
          <a:lstStyle/>
          <a:p>
            <a:endParaRPr sz="1200"/>
          </a:p>
        </p:txBody>
      </p:sp>
      <p:sp>
        <p:nvSpPr>
          <p:cNvPr id="36" name="object 36"/>
          <p:cNvSpPr/>
          <p:nvPr/>
        </p:nvSpPr>
        <p:spPr>
          <a:xfrm>
            <a:off x="4828031" y="6100341"/>
            <a:ext cx="45719" cy="45719"/>
          </a:xfrm>
          <a:custGeom>
            <a:avLst/>
            <a:gdLst/>
            <a:ahLst/>
            <a:cxnLst/>
            <a:rect l="l" t="t" r="r" b="b"/>
            <a:pathLst>
              <a:path>
                <a:moveTo>
                  <a:pt x="0" y="0"/>
                </a:moveTo>
                <a:lnTo>
                  <a:pt x="0" y="0"/>
                </a:lnTo>
              </a:path>
            </a:pathLst>
          </a:custGeom>
          <a:ln w="27211">
            <a:solidFill>
              <a:srgbClr val="91BE37"/>
            </a:solidFill>
          </a:ln>
        </p:spPr>
        <p:txBody>
          <a:bodyPr wrap="square" lIns="0" tIns="0" rIns="0" bIns="0" rtlCol="0"/>
          <a:lstStyle/>
          <a:p>
            <a:endParaRPr sz="1400"/>
          </a:p>
        </p:txBody>
      </p:sp>
      <p:sp>
        <p:nvSpPr>
          <p:cNvPr id="37" name="object 37"/>
          <p:cNvSpPr/>
          <p:nvPr/>
        </p:nvSpPr>
        <p:spPr>
          <a:xfrm>
            <a:off x="4943300" y="6100341"/>
            <a:ext cx="45719" cy="45719"/>
          </a:xfrm>
          <a:custGeom>
            <a:avLst/>
            <a:gdLst/>
            <a:ahLst/>
            <a:cxnLst/>
            <a:rect l="l" t="t" r="r" b="b"/>
            <a:pathLst>
              <a:path>
                <a:moveTo>
                  <a:pt x="0" y="0"/>
                </a:moveTo>
                <a:lnTo>
                  <a:pt x="0" y="0"/>
                </a:lnTo>
              </a:path>
            </a:pathLst>
          </a:custGeom>
          <a:ln w="27211">
            <a:solidFill>
              <a:srgbClr val="91BE37"/>
            </a:solidFill>
          </a:ln>
        </p:spPr>
        <p:txBody>
          <a:bodyPr wrap="square" lIns="0" tIns="0" rIns="0" bIns="0" rtlCol="0"/>
          <a:lstStyle/>
          <a:p>
            <a:endParaRPr sz="1400"/>
          </a:p>
        </p:txBody>
      </p:sp>
      <p:sp>
        <p:nvSpPr>
          <p:cNvPr id="38" name="object 38"/>
          <p:cNvSpPr/>
          <p:nvPr/>
        </p:nvSpPr>
        <p:spPr>
          <a:xfrm>
            <a:off x="4664720" y="6098353"/>
            <a:ext cx="88085" cy="93666"/>
          </a:xfrm>
          <a:custGeom>
            <a:avLst/>
            <a:gdLst/>
            <a:ahLst/>
            <a:cxnLst/>
            <a:rect l="l" t="t" r="r" b="b"/>
            <a:pathLst>
              <a:path w="83184" h="154304">
                <a:moveTo>
                  <a:pt x="0" y="0"/>
                </a:moveTo>
                <a:lnTo>
                  <a:pt x="0" y="153750"/>
                </a:lnTo>
                <a:lnTo>
                  <a:pt x="82688" y="76875"/>
                </a:lnTo>
                <a:lnTo>
                  <a:pt x="0" y="0"/>
                </a:lnTo>
                <a:close/>
              </a:path>
            </a:pathLst>
          </a:custGeom>
          <a:solidFill>
            <a:srgbClr val="91BE37"/>
          </a:solidFill>
        </p:spPr>
        <p:txBody>
          <a:bodyPr wrap="square" lIns="0" tIns="0" rIns="0" bIns="0" rtlCol="0"/>
          <a:lstStyle/>
          <a:p>
            <a:endParaRPr sz="1400"/>
          </a:p>
        </p:txBody>
      </p:sp>
      <p:sp>
        <p:nvSpPr>
          <p:cNvPr id="39" name="object 39"/>
          <p:cNvSpPr txBox="1"/>
          <p:nvPr/>
        </p:nvSpPr>
        <p:spPr>
          <a:xfrm>
            <a:off x="5001034" y="5661376"/>
            <a:ext cx="2021242" cy="221262"/>
          </a:xfrm>
          <a:prstGeom prst="rect">
            <a:avLst/>
          </a:prstGeom>
        </p:spPr>
        <p:txBody>
          <a:bodyPr vert="horz" wrap="square" lIns="0" tIns="5762" rIns="0" bIns="0" rtlCol="0">
            <a:spAutoFit/>
          </a:bodyPr>
          <a:lstStyle/>
          <a:p>
            <a:pPr marL="5762">
              <a:spcBef>
                <a:spcPts val="46"/>
              </a:spcBef>
            </a:pPr>
            <a:r>
              <a:rPr sz="1400" spc="18" dirty="0">
                <a:solidFill>
                  <a:srgbClr val="91BE37"/>
                </a:solidFill>
                <a:latin typeface="Trebuchet MS"/>
                <a:cs typeface="Trebuchet MS"/>
              </a:rPr>
              <a:t>How </a:t>
            </a:r>
            <a:r>
              <a:rPr sz="1400" spc="-16" dirty="0">
                <a:solidFill>
                  <a:srgbClr val="91BE37"/>
                </a:solidFill>
                <a:latin typeface="Trebuchet MS"/>
                <a:cs typeface="Trebuchet MS"/>
              </a:rPr>
              <a:t>to</a:t>
            </a:r>
            <a:r>
              <a:rPr sz="1400" spc="-131" dirty="0">
                <a:solidFill>
                  <a:srgbClr val="91BE37"/>
                </a:solidFill>
                <a:latin typeface="Trebuchet MS"/>
                <a:cs typeface="Trebuchet MS"/>
              </a:rPr>
              <a:t> </a:t>
            </a:r>
            <a:r>
              <a:rPr sz="1400" spc="-10" dirty="0">
                <a:solidFill>
                  <a:srgbClr val="91BE37"/>
                </a:solidFill>
                <a:latin typeface="Trebuchet MS"/>
                <a:cs typeface="Trebuchet MS"/>
              </a:rPr>
              <a:t>apply:</a:t>
            </a:r>
            <a:endParaRPr sz="1400" dirty="0">
              <a:latin typeface="Trebuchet MS"/>
              <a:cs typeface="Trebuchet MS"/>
            </a:endParaRPr>
          </a:p>
        </p:txBody>
      </p:sp>
      <p:sp>
        <p:nvSpPr>
          <p:cNvPr id="104" name="object 104"/>
          <p:cNvSpPr/>
          <p:nvPr/>
        </p:nvSpPr>
        <p:spPr>
          <a:xfrm>
            <a:off x="6856315" y="2983704"/>
            <a:ext cx="488993" cy="53611"/>
          </a:xfrm>
          <a:custGeom>
            <a:avLst/>
            <a:gdLst/>
            <a:ahLst/>
            <a:cxnLst/>
            <a:rect l="l" t="t" r="r" b="b"/>
            <a:pathLst>
              <a:path w="189865">
                <a:moveTo>
                  <a:pt x="0" y="0"/>
                </a:moveTo>
                <a:lnTo>
                  <a:pt x="189554" y="0"/>
                </a:lnTo>
              </a:path>
            </a:pathLst>
          </a:custGeom>
          <a:ln w="36603">
            <a:solidFill>
              <a:srgbClr val="91BE37"/>
            </a:solidFill>
            <a:prstDash val="dot"/>
          </a:ln>
        </p:spPr>
        <p:txBody>
          <a:bodyPr wrap="square" lIns="0" tIns="0" rIns="0" bIns="0" rtlCol="0"/>
          <a:lstStyle/>
          <a:p>
            <a:endParaRPr sz="2000"/>
          </a:p>
        </p:txBody>
      </p:sp>
      <p:sp>
        <p:nvSpPr>
          <p:cNvPr id="105" name="object 105"/>
          <p:cNvSpPr/>
          <p:nvPr/>
        </p:nvSpPr>
        <p:spPr>
          <a:xfrm>
            <a:off x="6908408" y="3199660"/>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06" name="object 106"/>
          <p:cNvSpPr/>
          <p:nvPr/>
        </p:nvSpPr>
        <p:spPr>
          <a:xfrm>
            <a:off x="7046003" y="3199660"/>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07" name="object 107"/>
          <p:cNvSpPr/>
          <p:nvPr/>
        </p:nvSpPr>
        <p:spPr>
          <a:xfrm>
            <a:off x="7453020" y="2898547"/>
            <a:ext cx="95152" cy="186543"/>
          </a:xfrm>
          <a:custGeom>
            <a:avLst/>
            <a:gdLst/>
            <a:ahLst/>
            <a:cxnLst/>
            <a:rect l="l" t="t" r="r" b="b"/>
            <a:pathLst>
              <a:path w="99059" h="183514">
                <a:moveTo>
                  <a:pt x="0" y="0"/>
                </a:moveTo>
                <a:lnTo>
                  <a:pt x="0" y="183373"/>
                </a:lnTo>
                <a:lnTo>
                  <a:pt x="98629" y="91686"/>
                </a:lnTo>
                <a:lnTo>
                  <a:pt x="0" y="0"/>
                </a:lnTo>
                <a:close/>
              </a:path>
            </a:pathLst>
          </a:custGeom>
          <a:solidFill>
            <a:srgbClr val="91BE37"/>
          </a:solidFill>
        </p:spPr>
        <p:txBody>
          <a:bodyPr wrap="square" lIns="0" tIns="0" rIns="0" bIns="0" rtlCol="0"/>
          <a:lstStyle/>
          <a:p>
            <a:endParaRPr sz="2000"/>
          </a:p>
        </p:txBody>
      </p:sp>
      <p:sp>
        <p:nvSpPr>
          <p:cNvPr id="108" name="object 108"/>
          <p:cNvSpPr/>
          <p:nvPr/>
        </p:nvSpPr>
        <p:spPr>
          <a:xfrm>
            <a:off x="6824036" y="3610197"/>
            <a:ext cx="566537" cy="45719"/>
          </a:xfrm>
          <a:custGeom>
            <a:avLst/>
            <a:gdLst/>
            <a:ahLst/>
            <a:cxnLst/>
            <a:rect l="l" t="t" r="r" b="b"/>
            <a:pathLst>
              <a:path w="189865">
                <a:moveTo>
                  <a:pt x="0" y="0"/>
                </a:moveTo>
                <a:lnTo>
                  <a:pt x="189554" y="0"/>
                </a:lnTo>
              </a:path>
            </a:pathLst>
          </a:custGeom>
          <a:ln w="36603">
            <a:solidFill>
              <a:srgbClr val="91BE37"/>
            </a:solidFill>
            <a:prstDash val="dot"/>
          </a:ln>
        </p:spPr>
        <p:txBody>
          <a:bodyPr wrap="square" lIns="0" tIns="0" rIns="0" bIns="0" rtlCol="0"/>
          <a:lstStyle/>
          <a:p>
            <a:endParaRPr sz="2000"/>
          </a:p>
        </p:txBody>
      </p:sp>
      <p:sp>
        <p:nvSpPr>
          <p:cNvPr id="109" name="object 109"/>
          <p:cNvSpPr/>
          <p:nvPr/>
        </p:nvSpPr>
        <p:spPr>
          <a:xfrm>
            <a:off x="6908408" y="3632685"/>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10" name="object 110"/>
          <p:cNvSpPr/>
          <p:nvPr/>
        </p:nvSpPr>
        <p:spPr>
          <a:xfrm>
            <a:off x="7046003" y="3632685"/>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11" name="object 111"/>
          <p:cNvSpPr/>
          <p:nvPr/>
        </p:nvSpPr>
        <p:spPr>
          <a:xfrm>
            <a:off x="7453020" y="3524640"/>
            <a:ext cx="95152" cy="186543"/>
          </a:xfrm>
          <a:custGeom>
            <a:avLst/>
            <a:gdLst/>
            <a:ahLst/>
            <a:cxnLst/>
            <a:rect l="l" t="t" r="r" b="b"/>
            <a:pathLst>
              <a:path w="99059" h="183514">
                <a:moveTo>
                  <a:pt x="0" y="0"/>
                </a:moveTo>
                <a:lnTo>
                  <a:pt x="0" y="183373"/>
                </a:lnTo>
                <a:lnTo>
                  <a:pt x="98629" y="91686"/>
                </a:lnTo>
                <a:lnTo>
                  <a:pt x="0" y="0"/>
                </a:lnTo>
                <a:close/>
              </a:path>
            </a:pathLst>
          </a:custGeom>
          <a:solidFill>
            <a:srgbClr val="91BE37"/>
          </a:solidFill>
        </p:spPr>
        <p:txBody>
          <a:bodyPr wrap="square" lIns="0" tIns="0" rIns="0" bIns="0" rtlCol="0"/>
          <a:lstStyle/>
          <a:p>
            <a:endParaRPr sz="2000"/>
          </a:p>
        </p:txBody>
      </p:sp>
      <p:sp>
        <p:nvSpPr>
          <p:cNvPr id="113" name="object 113"/>
          <p:cNvSpPr/>
          <p:nvPr/>
        </p:nvSpPr>
        <p:spPr>
          <a:xfrm>
            <a:off x="6908408" y="4100920"/>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16" name="object 116"/>
          <p:cNvSpPr/>
          <p:nvPr/>
        </p:nvSpPr>
        <p:spPr>
          <a:xfrm flipH="1">
            <a:off x="6660764" y="2291199"/>
            <a:ext cx="45719" cy="2177625"/>
          </a:xfrm>
          <a:custGeom>
            <a:avLst/>
            <a:gdLst/>
            <a:ahLst/>
            <a:cxnLst/>
            <a:rect l="l" t="t" r="r" b="b"/>
            <a:pathLst>
              <a:path h="2905760">
                <a:moveTo>
                  <a:pt x="0" y="2905676"/>
                </a:moveTo>
                <a:lnTo>
                  <a:pt x="0" y="0"/>
                </a:lnTo>
              </a:path>
            </a:pathLst>
          </a:custGeom>
          <a:ln w="36603">
            <a:solidFill>
              <a:srgbClr val="91BE37"/>
            </a:solidFill>
            <a:prstDash val="dot"/>
          </a:ln>
        </p:spPr>
        <p:txBody>
          <a:bodyPr wrap="square" lIns="0" tIns="0" rIns="0" bIns="0" rtlCol="0"/>
          <a:lstStyle/>
          <a:p>
            <a:endParaRPr sz="2000"/>
          </a:p>
        </p:txBody>
      </p:sp>
      <p:sp>
        <p:nvSpPr>
          <p:cNvPr id="119" name="object 119"/>
          <p:cNvSpPr/>
          <p:nvPr/>
        </p:nvSpPr>
        <p:spPr>
          <a:xfrm flipV="1">
            <a:off x="6839121" y="2184185"/>
            <a:ext cx="476006" cy="136950"/>
          </a:xfrm>
          <a:custGeom>
            <a:avLst/>
            <a:gdLst/>
            <a:ahLst/>
            <a:cxnLst/>
            <a:rect l="l" t="t" r="r" b="b"/>
            <a:pathLst>
              <a:path w="189865">
                <a:moveTo>
                  <a:pt x="0" y="0"/>
                </a:moveTo>
                <a:lnTo>
                  <a:pt x="189554" y="0"/>
                </a:lnTo>
              </a:path>
            </a:pathLst>
          </a:custGeom>
          <a:ln w="36603">
            <a:solidFill>
              <a:srgbClr val="91BE37"/>
            </a:solidFill>
            <a:prstDash val="dot"/>
          </a:ln>
        </p:spPr>
        <p:txBody>
          <a:bodyPr wrap="square" lIns="0" tIns="0" rIns="0" bIns="0" rtlCol="0"/>
          <a:lstStyle/>
          <a:p>
            <a:endParaRPr sz="2000"/>
          </a:p>
        </p:txBody>
      </p:sp>
      <p:sp>
        <p:nvSpPr>
          <p:cNvPr id="120" name="object 120"/>
          <p:cNvSpPr/>
          <p:nvPr/>
        </p:nvSpPr>
        <p:spPr>
          <a:xfrm>
            <a:off x="6908408" y="2730787"/>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21" name="object 121"/>
          <p:cNvSpPr/>
          <p:nvPr/>
        </p:nvSpPr>
        <p:spPr>
          <a:xfrm>
            <a:off x="7046003" y="2730787"/>
            <a:ext cx="45719" cy="45719"/>
          </a:xfrm>
          <a:custGeom>
            <a:avLst/>
            <a:gdLst/>
            <a:ahLst/>
            <a:cxnLst/>
            <a:rect l="l" t="t" r="r" b="b"/>
            <a:pathLst>
              <a:path>
                <a:moveTo>
                  <a:pt x="0" y="0"/>
                </a:moveTo>
                <a:lnTo>
                  <a:pt x="0" y="0"/>
                </a:lnTo>
              </a:path>
            </a:pathLst>
          </a:custGeom>
          <a:ln w="36603">
            <a:solidFill>
              <a:srgbClr val="91BE37"/>
            </a:solidFill>
          </a:ln>
        </p:spPr>
        <p:txBody>
          <a:bodyPr wrap="square" lIns="0" tIns="0" rIns="0" bIns="0" rtlCol="0"/>
          <a:lstStyle/>
          <a:p>
            <a:endParaRPr sz="2000"/>
          </a:p>
        </p:txBody>
      </p:sp>
      <p:sp>
        <p:nvSpPr>
          <p:cNvPr id="122" name="object 122"/>
          <p:cNvSpPr/>
          <p:nvPr/>
        </p:nvSpPr>
        <p:spPr>
          <a:xfrm>
            <a:off x="7470535" y="2214941"/>
            <a:ext cx="95152" cy="186543"/>
          </a:xfrm>
          <a:custGeom>
            <a:avLst/>
            <a:gdLst/>
            <a:ahLst/>
            <a:cxnLst/>
            <a:rect l="l" t="t" r="r" b="b"/>
            <a:pathLst>
              <a:path w="99059" h="183514">
                <a:moveTo>
                  <a:pt x="0" y="0"/>
                </a:moveTo>
                <a:lnTo>
                  <a:pt x="0" y="183373"/>
                </a:lnTo>
                <a:lnTo>
                  <a:pt x="98629" y="91686"/>
                </a:lnTo>
                <a:lnTo>
                  <a:pt x="0" y="0"/>
                </a:lnTo>
                <a:close/>
              </a:path>
            </a:pathLst>
          </a:custGeom>
          <a:solidFill>
            <a:srgbClr val="91BE37"/>
          </a:solidFill>
        </p:spPr>
        <p:txBody>
          <a:bodyPr wrap="square" lIns="0" tIns="0" rIns="0" bIns="0" rtlCol="0"/>
          <a:lstStyle/>
          <a:p>
            <a:endParaRPr sz="2000"/>
          </a:p>
        </p:txBody>
      </p:sp>
      <p:sp>
        <p:nvSpPr>
          <p:cNvPr id="125" name="object 125"/>
          <p:cNvSpPr/>
          <p:nvPr/>
        </p:nvSpPr>
        <p:spPr>
          <a:xfrm>
            <a:off x="1117699" y="5545046"/>
            <a:ext cx="45719"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1200"/>
          </a:p>
        </p:txBody>
      </p:sp>
      <p:sp>
        <p:nvSpPr>
          <p:cNvPr id="128" name="object 128"/>
          <p:cNvSpPr txBox="1"/>
          <p:nvPr/>
        </p:nvSpPr>
        <p:spPr>
          <a:xfrm>
            <a:off x="1177865" y="5486400"/>
            <a:ext cx="2267173" cy="196301"/>
          </a:xfrm>
          <a:prstGeom prst="rect">
            <a:avLst/>
          </a:prstGeom>
          <a:solidFill>
            <a:srgbClr val="91BE37"/>
          </a:solidFill>
        </p:spPr>
        <p:txBody>
          <a:bodyPr vert="horz" wrap="square" lIns="0" tIns="11523" rIns="0" bIns="0" rtlCol="0">
            <a:spAutoFit/>
          </a:bodyPr>
          <a:lstStyle/>
          <a:p>
            <a:pPr marL="32553">
              <a:spcBef>
                <a:spcPts val="91"/>
              </a:spcBef>
            </a:pPr>
            <a:r>
              <a:rPr sz="1200" b="1" spc="-11" dirty="0">
                <a:solidFill>
                  <a:srgbClr val="FFFFFF"/>
                </a:solidFill>
                <a:latin typeface="Lucida Sans"/>
                <a:cs typeface="Lucida Sans"/>
              </a:rPr>
              <a:t>camosun.ca/programs</a:t>
            </a:r>
            <a:endParaRPr sz="1200" dirty="0">
              <a:latin typeface="Lucida Sans"/>
              <a:cs typeface="Lucida Sans"/>
            </a:endParaRPr>
          </a:p>
        </p:txBody>
      </p:sp>
      <p:sp>
        <p:nvSpPr>
          <p:cNvPr id="129" name="object 129"/>
          <p:cNvSpPr txBox="1"/>
          <p:nvPr/>
        </p:nvSpPr>
        <p:spPr>
          <a:xfrm>
            <a:off x="315566" y="2030555"/>
            <a:ext cx="3542791" cy="2857305"/>
          </a:xfrm>
          <a:prstGeom prst="rect">
            <a:avLst/>
          </a:prstGeom>
        </p:spPr>
        <p:txBody>
          <a:bodyPr vert="horz" wrap="square" lIns="0" tIns="5762" rIns="0" bIns="0" rtlCol="0">
            <a:spAutoFit/>
          </a:bodyPr>
          <a:lstStyle/>
          <a:p>
            <a:pPr marL="5762" marR="25927">
              <a:lnSpc>
                <a:spcPct val="111000"/>
              </a:lnSpc>
              <a:spcBef>
                <a:spcPts val="46"/>
              </a:spcBef>
            </a:pPr>
            <a:r>
              <a:rPr lang="pt-BR" sz="1400" spc="-14" dirty="0">
                <a:solidFill>
                  <a:srgbClr val="6D6E71"/>
                </a:solidFill>
                <a:latin typeface="Trebuchet MS"/>
                <a:cs typeface="Trebuchet MS"/>
              </a:rPr>
              <a:t>O University Transfer (UT) permite que você inicie seu diploma de bacharel na Camosun e faça a transição perfeita para universidades e programas de renome internacional.</a:t>
            </a:r>
          </a:p>
          <a:p>
            <a:pPr marL="5762" marR="25927">
              <a:lnSpc>
                <a:spcPct val="111000"/>
              </a:lnSpc>
              <a:spcBef>
                <a:spcPts val="46"/>
              </a:spcBef>
            </a:pPr>
            <a:r>
              <a:rPr lang="pt-BR" sz="1400" spc="-14" dirty="0">
                <a:solidFill>
                  <a:srgbClr val="6D6E71"/>
                </a:solidFill>
                <a:latin typeface="Trebuchet MS"/>
                <a:cs typeface="Trebuchet MS"/>
              </a:rPr>
              <a:t>Você receberá apoio acadêmico individual para escolher seus cursos, desenvolver seu plano de aprendizado pessoal e fazer a transição para a universidade de sua escolha.</a:t>
            </a:r>
          </a:p>
          <a:p>
            <a:pPr marL="5762" marR="25927">
              <a:lnSpc>
                <a:spcPct val="111000"/>
              </a:lnSpc>
              <a:spcBef>
                <a:spcPts val="46"/>
              </a:spcBef>
            </a:pPr>
            <a:r>
              <a:rPr lang="pt-BR" sz="1400" spc="-14" dirty="0">
                <a:solidFill>
                  <a:srgbClr val="6D6E71"/>
                </a:solidFill>
                <a:latin typeface="Trebuchet MS"/>
                <a:cs typeface="Trebuchet MS"/>
              </a:rPr>
              <a:t>Comece na Camosun e complete seu diploma de bacharel em quatro anos!</a:t>
            </a:r>
            <a:endParaRPr sz="1400" dirty="0">
              <a:latin typeface="Trebuchet MS"/>
              <a:cs typeface="Trebuchet MS"/>
            </a:endParaRPr>
          </a:p>
        </p:txBody>
      </p:sp>
      <p:pic>
        <p:nvPicPr>
          <p:cNvPr id="132" name="Picture 131"/>
          <p:cNvPicPr>
            <a:picLocks noChangeAspect="1"/>
          </p:cNvPicPr>
          <p:nvPr/>
        </p:nvPicPr>
        <p:blipFill>
          <a:blip r:embed="rId2"/>
          <a:stretch>
            <a:fillRect/>
          </a:stretch>
        </p:blipFill>
        <p:spPr>
          <a:xfrm>
            <a:off x="417254" y="5545046"/>
            <a:ext cx="566977" cy="97544"/>
          </a:xfrm>
          <a:prstGeom prst="rect">
            <a:avLst/>
          </a:prstGeom>
        </p:spPr>
      </p:pic>
      <p:pic>
        <p:nvPicPr>
          <p:cNvPr id="134" name="Picture 133"/>
          <p:cNvPicPr>
            <a:picLocks noChangeAspect="1"/>
          </p:cNvPicPr>
          <p:nvPr/>
        </p:nvPicPr>
        <p:blipFill>
          <a:blip r:embed="rId3"/>
          <a:stretch>
            <a:fillRect/>
          </a:stretch>
        </p:blipFill>
        <p:spPr>
          <a:xfrm>
            <a:off x="7755232" y="2126123"/>
            <a:ext cx="984832" cy="345330"/>
          </a:xfrm>
          <a:prstGeom prst="rect">
            <a:avLst/>
          </a:prstGeom>
        </p:spPr>
      </p:pic>
      <p:pic>
        <p:nvPicPr>
          <p:cNvPr id="135" name="Picture 134"/>
          <p:cNvPicPr>
            <a:picLocks noChangeAspect="1"/>
          </p:cNvPicPr>
          <p:nvPr/>
        </p:nvPicPr>
        <p:blipFill>
          <a:blip r:embed="rId4"/>
          <a:stretch>
            <a:fillRect/>
          </a:stretch>
        </p:blipFill>
        <p:spPr>
          <a:xfrm>
            <a:off x="7784555" y="2648112"/>
            <a:ext cx="737447" cy="1439779"/>
          </a:xfrm>
          <a:prstGeom prst="rect">
            <a:avLst/>
          </a:prstGeom>
        </p:spPr>
      </p:pic>
      <p:pic>
        <p:nvPicPr>
          <p:cNvPr id="136" name="Picture 135"/>
          <p:cNvPicPr>
            <a:picLocks noChangeAspect="1"/>
          </p:cNvPicPr>
          <p:nvPr/>
        </p:nvPicPr>
        <p:blipFill>
          <a:blip r:embed="rId5"/>
          <a:stretch>
            <a:fillRect/>
          </a:stretch>
        </p:blipFill>
        <p:spPr>
          <a:xfrm>
            <a:off x="7914907" y="4295196"/>
            <a:ext cx="304800" cy="420414"/>
          </a:xfrm>
          <a:prstGeom prst="rect">
            <a:avLst/>
          </a:prstGeom>
        </p:spPr>
      </p:pic>
      <p:pic>
        <p:nvPicPr>
          <p:cNvPr id="138" name="Picture 137"/>
          <p:cNvPicPr>
            <a:picLocks noChangeAspect="1"/>
          </p:cNvPicPr>
          <p:nvPr/>
        </p:nvPicPr>
        <p:blipFill>
          <a:blip r:embed="rId6"/>
          <a:stretch>
            <a:fillRect/>
          </a:stretch>
        </p:blipFill>
        <p:spPr>
          <a:xfrm>
            <a:off x="7453020" y="4365244"/>
            <a:ext cx="97544" cy="182896"/>
          </a:xfrm>
          <a:prstGeom prst="rect">
            <a:avLst/>
          </a:prstGeom>
        </p:spPr>
      </p:pic>
      <p:pic>
        <p:nvPicPr>
          <p:cNvPr id="139" name="Picture 138"/>
          <p:cNvPicPr>
            <a:picLocks noChangeAspect="1"/>
          </p:cNvPicPr>
          <p:nvPr/>
        </p:nvPicPr>
        <p:blipFill>
          <a:blip r:embed="rId7"/>
          <a:stretch>
            <a:fillRect/>
          </a:stretch>
        </p:blipFill>
        <p:spPr>
          <a:xfrm>
            <a:off x="6833200" y="4468824"/>
            <a:ext cx="512108" cy="36579"/>
          </a:xfrm>
          <a:prstGeom prst="rect">
            <a:avLst/>
          </a:prstGeom>
        </p:spPr>
      </p:pic>
      <p:sp>
        <p:nvSpPr>
          <p:cNvPr id="5" name="Title 4">
            <a:extLst>
              <a:ext uri="{FF2B5EF4-FFF2-40B4-BE49-F238E27FC236}">
                <a16:creationId xmlns:a16="http://schemas.microsoft.com/office/drawing/2014/main" id="{FBB177B8-0B31-804C-8343-FB2BA67EA4B5}"/>
              </a:ext>
            </a:extLst>
          </p:cNvPr>
          <p:cNvSpPr>
            <a:spLocks noGrp="1"/>
          </p:cNvSpPr>
          <p:nvPr>
            <p:ph type="title" idx="4294967295"/>
          </p:nvPr>
        </p:nvSpPr>
        <p:spPr>
          <a:xfrm>
            <a:off x="0" y="152400"/>
            <a:ext cx="7962900" cy="609600"/>
          </a:xfrm>
          <a:prstGeom prst="rect">
            <a:avLst/>
          </a:prstGeom>
        </p:spPr>
        <p:txBody>
          <a:bodyPr/>
          <a:lstStyle/>
          <a:p>
            <a:r>
              <a:rPr lang="en-US" dirty="0" err="1"/>
              <a:t>Transferência</a:t>
            </a:r>
            <a:r>
              <a:rPr lang="en-US" dirty="0"/>
              <a:t> para </a:t>
            </a:r>
            <a:r>
              <a:rPr lang="en-US" dirty="0" err="1"/>
              <a:t>Universidade</a:t>
            </a:r>
            <a:endParaRPr lang="en-US" dirty="0"/>
          </a:p>
        </p:txBody>
      </p:sp>
      <p:sp>
        <p:nvSpPr>
          <p:cNvPr id="43" name="object 6">
            <a:extLst>
              <a:ext uri="{FF2B5EF4-FFF2-40B4-BE49-F238E27FC236}">
                <a16:creationId xmlns:a16="http://schemas.microsoft.com/office/drawing/2014/main" id="{E143111D-1687-0B4B-BBD0-DEDDB39E88D5}"/>
              </a:ext>
            </a:extLst>
          </p:cNvPr>
          <p:cNvSpPr txBox="1"/>
          <p:nvPr/>
        </p:nvSpPr>
        <p:spPr>
          <a:xfrm>
            <a:off x="228600" y="933819"/>
            <a:ext cx="8829786" cy="579501"/>
          </a:xfrm>
          <a:prstGeom prst="rect">
            <a:avLst/>
          </a:prstGeom>
        </p:spPr>
        <p:txBody>
          <a:bodyPr vert="horz" wrap="square" lIns="0" tIns="5762" rIns="0" bIns="0" rtlCol="0">
            <a:spAutoFit/>
          </a:bodyPr>
          <a:lstStyle/>
          <a:p>
            <a:pPr marL="5762" marR="2304">
              <a:lnSpc>
                <a:spcPct val="106000"/>
              </a:lnSpc>
              <a:spcBef>
                <a:spcPts val="46"/>
              </a:spcBef>
            </a:pPr>
            <a:r>
              <a:rPr lang="pt-BR" sz="1200" spc="-14" dirty="0">
                <a:solidFill>
                  <a:schemeClr val="bg1"/>
                </a:solidFill>
                <a:latin typeface="Trebuchet MS"/>
                <a:cs typeface="Trebuchet MS"/>
              </a:rPr>
              <a:t>A província da Colúmbia Britânica criou o BC Transfer Guide, que permite que os alunos façam a transição de uma instituição pós-secundária para outra. Você pode estudar de um a dois anos na Camosun e transferir seus créditos para uma universidade para concluir seu diploma de bacharel. Também é possível transferir para universidades de outras províncias do Canadá.</a:t>
            </a:r>
            <a:endParaRPr lang="en-US" sz="1200" dirty="0">
              <a:solidFill>
                <a:schemeClr val="bg1"/>
              </a:solidFill>
              <a:latin typeface="Trebuchet MS"/>
              <a:cs typeface="Trebuchet MS"/>
            </a:endParaRPr>
          </a:p>
        </p:txBody>
      </p:sp>
      <p:pic>
        <p:nvPicPr>
          <p:cNvPr id="3" name="Picture 2"/>
          <p:cNvPicPr>
            <a:picLocks noChangeAspect="1"/>
          </p:cNvPicPr>
          <p:nvPr/>
        </p:nvPicPr>
        <p:blipFill>
          <a:blip r:embed="rId8"/>
          <a:stretch>
            <a:fillRect/>
          </a:stretch>
        </p:blipFill>
        <p:spPr>
          <a:xfrm>
            <a:off x="4140459" y="2235659"/>
            <a:ext cx="2351513" cy="2448541"/>
          </a:xfrm>
          <a:prstGeom prst="rect">
            <a:avLst/>
          </a:prstGeom>
        </p:spPr>
      </p:pic>
      <p:pic>
        <p:nvPicPr>
          <p:cNvPr id="4" name="Picture 3"/>
          <p:cNvPicPr>
            <a:picLocks noChangeAspect="1"/>
          </p:cNvPicPr>
          <p:nvPr/>
        </p:nvPicPr>
        <p:blipFill>
          <a:blip r:embed="rId9"/>
          <a:stretch>
            <a:fillRect/>
          </a:stretch>
        </p:blipFill>
        <p:spPr>
          <a:xfrm>
            <a:off x="6332825" y="5352967"/>
            <a:ext cx="2115495" cy="30482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4">
            <a:extLst>
              <a:ext uri="{FF2B5EF4-FFF2-40B4-BE49-F238E27FC236}">
                <a16:creationId xmlns:a16="http://schemas.microsoft.com/office/drawing/2014/main" id="{DB0010F2-71D8-8343-9EA2-0E42577DB506}"/>
              </a:ext>
            </a:extLst>
          </p:cNvPr>
          <p:cNvSpPr/>
          <p:nvPr/>
        </p:nvSpPr>
        <p:spPr>
          <a:xfrm>
            <a:off x="0" y="0"/>
            <a:ext cx="9166034" cy="1995715"/>
          </a:xfrm>
          <a:custGeom>
            <a:avLst/>
            <a:gdLst/>
            <a:ahLst/>
            <a:cxnLst/>
            <a:rect l="l" t="t" r="r" b="b"/>
            <a:pathLst>
              <a:path w="10061575" h="836294">
                <a:moveTo>
                  <a:pt x="0" y="839251"/>
                </a:moveTo>
                <a:lnTo>
                  <a:pt x="10054651" y="839251"/>
                </a:lnTo>
                <a:lnTo>
                  <a:pt x="10054651" y="4043"/>
                </a:lnTo>
                <a:lnTo>
                  <a:pt x="0" y="4043"/>
                </a:lnTo>
                <a:lnTo>
                  <a:pt x="0" y="839251"/>
                </a:lnTo>
                <a:close/>
              </a:path>
            </a:pathLst>
          </a:custGeom>
          <a:solidFill>
            <a:srgbClr val="91BE37"/>
          </a:solidFill>
        </p:spPr>
        <p:txBody>
          <a:bodyPr wrap="square" lIns="0" tIns="0" rIns="0" bIns="0" rtlCol="0"/>
          <a:lstStyle/>
          <a:p>
            <a:endParaRPr sz="817"/>
          </a:p>
        </p:txBody>
      </p:sp>
      <p:sp>
        <p:nvSpPr>
          <p:cNvPr id="3" name="object 3"/>
          <p:cNvSpPr txBox="1"/>
          <p:nvPr/>
        </p:nvSpPr>
        <p:spPr>
          <a:xfrm>
            <a:off x="8756932" y="5028292"/>
            <a:ext cx="316892"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a:t>
            </a:r>
            <a:r>
              <a:rPr sz="272" b="1" spc="32" dirty="0">
                <a:solidFill>
                  <a:srgbClr val="FFFFFF"/>
                </a:solidFill>
                <a:latin typeface="Arial"/>
                <a:cs typeface="Arial"/>
              </a:rPr>
              <a:t> 25</a:t>
            </a:r>
            <a:r>
              <a:rPr sz="272" b="1" spc="-36" dirty="0">
                <a:solidFill>
                  <a:srgbClr val="FFFFFF"/>
                </a:solidFill>
                <a:latin typeface="Arial"/>
                <a:cs typeface="Arial"/>
              </a:rPr>
              <a:t> </a:t>
            </a:r>
            <a:endParaRPr sz="272">
              <a:latin typeface="Arial"/>
              <a:cs typeface="Arial"/>
            </a:endParaRPr>
          </a:p>
        </p:txBody>
      </p:sp>
      <p:sp>
        <p:nvSpPr>
          <p:cNvPr id="11" name="object 11"/>
          <p:cNvSpPr/>
          <p:nvPr/>
        </p:nvSpPr>
        <p:spPr>
          <a:xfrm>
            <a:off x="5100587" y="2825021"/>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2" name="object 12"/>
          <p:cNvSpPr/>
          <p:nvPr/>
        </p:nvSpPr>
        <p:spPr>
          <a:xfrm>
            <a:off x="8716629" y="2825021"/>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3" name="object 13"/>
          <p:cNvSpPr txBox="1"/>
          <p:nvPr/>
        </p:nvSpPr>
        <p:spPr>
          <a:xfrm>
            <a:off x="6487808" y="4763862"/>
            <a:ext cx="1902790" cy="215413"/>
          </a:xfrm>
          <a:prstGeom prst="rect">
            <a:avLst/>
          </a:prstGeom>
        </p:spPr>
        <p:txBody>
          <a:bodyPr vert="horz" wrap="square" lIns="0" tIns="27656" rIns="0" bIns="0" rtlCol="0">
            <a:spAutoFit/>
          </a:bodyPr>
          <a:lstStyle/>
          <a:p>
            <a:pPr marL="5762">
              <a:spcBef>
                <a:spcPts val="218"/>
              </a:spcBef>
            </a:pPr>
            <a:r>
              <a:rPr sz="385" spc="59" dirty="0">
                <a:solidFill>
                  <a:srgbClr val="6D6E71"/>
                </a:solidFill>
                <a:latin typeface="Trebuchet MS"/>
                <a:cs typeface="Trebuchet MS"/>
              </a:rPr>
              <a:t>*</a:t>
            </a:r>
            <a:r>
              <a:rPr sz="385" spc="-34" dirty="0">
                <a:solidFill>
                  <a:srgbClr val="6D6E71"/>
                </a:solidFill>
                <a:latin typeface="Trebuchet MS"/>
                <a:cs typeface="Trebuchet MS"/>
              </a:rPr>
              <a:t> </a:t>
            </a:r>
            <a:r>
              <a:rPr sz="385" spc="-11" dirty="0">
                <a:solidFill>
                  <a:srgbClr val="6D6E71"/>
                </a:solidFill>
                <a:latin typeface="Trebuchet MS"/>
                <a:cs typeface="Trebuchet MS"/>
              </a:rPr>
              <a:t>IELTS</a:t>
            </a:r>
            <a:r>
              <a:rPr sz="385" spc="-32" dirty="0">
                <a:solidFill>
                  <a:srgbClr val="6D6E71"/>
                </a:solidFill>
                <a:latin typeface="Trebuchet MS"/>
                <a:cs typeface="Trebuchet MS"/>
              </a:rPr>
              <a:t> </a:t>
            </a:r>
            <a:r>
              <a:rPr sz="385" spc="4" dirty="0">
                <a:solidFill>
                  <a:srgbClr val="6D6E71"/>
                </a:solidFill>
                <a:latin typeface="Trebuchet MS"/>
                <a:cs typeface="Trebuchet MS"/>
              </a:rPr>
              <a:t>and</a:t>
            </a:r>
            <a:r>
              <a:rPr sz="385" spc="-32" dirty="0">
                <a:solidFill>
                  <a:srgbClr val="6D6E71"/>
                </a:solidFill>
                <a:latin typeface="Trebuchet MS"/>
                <a:cs typeface="Trebuchet MS"/>
              </a:rPr>
              <a:t> </a:t>
            </a:r>
            <a:r>
              <a:rPr sz="385" spc="-4" dirty="0">
                <a:solidFill>
                  <a:srgbClr val="6D6E71"/>
                </a:solidFill>
                <a:latin typeface="Trebuchet MS"/>
                <a:cs typeface="Trebuchet MS"/>
              </a:rPr>
              <a:t>TOEFL</a:t>
            </a:r>
            <a:r>
              <a:rPr sz="385" spc="-32" dirty="0">
                <a:solidFill>
                  <a:srgbClr val="6D6E71"/>
                </a:solidFill>
                <a:latin typeface="Trebuchet MS"/>
                <a:cs typeface="Trebuchet MS"/>
              </a:rPr>
              <a:t> </a:t>
            </a:r>
            <a:r>
              <a:rPr sz="385" spc="-7" dirty="0">
                <a:solidFill>
                  <a:srgbClr val="6D6E71"/>
                </a:solidFill>
                <a:latin typeface="Trebuchet MS"/>
                <a:cs typeface="Trebuchet MS"/>
              </a:rPr>
              <a:t>may</a:t>
            </a:r>
            <a:r>
              <a:rPr sz="385" spc="-32" dirty="0">
                <a:solidFill>
                  <a:srgbClr val="6D6E71"/>
                </a:solidFill>
                <a:latin typeface="Trebuchet MS"/>
                <a:cs typeface="Trebuchet MS"/>
              </a:rPr>
              <a:t> </a:t>
            </a:r>
            <a:r>
              <a:rPr sz="385" spc="10" dirty="0">
                <a:solidFill>
                  <a:srgbClr val="6D6E71"/>
                </a:solidFill>
                <a:latin typeface="Trebuchet MS"/>
                <a:cs typeface="Trebuchet MS"/>
              </a:rPr>
              <a:t>be</a:t>
            </a:r>
            <a:r>
              <a:rPr sz="385" spc="-32" dirty="0">
                <a:solidFill>
                  <a:srgbClr val="6D6E71"/>
                </a:solidFill>
                <a:latin typeface="Trebuchet MS"/>
                <a:cs typeface="Trebuchet MS"/>
              </a:rPr>
              <a:t> </a:t>
            </a:r>
            <a:r>
              <a:rPr sz="385" spc="4" dirty="0">
                <a:solidFill>
                  <a:srgbClr val="6D6E71"/>
                </a:solidFill>
                <a:latin typeface="Trebuchet MS"/>
                <a:cs typeface="Trebuchet MS"/>
              </a:rPr>
              <a:t>considered</a:t>
            </a:r>
            <a:r>
              <a:rPr sz="385" spc="-32" dirty="0">
                <a:solidFill>
                  <a:srgbClr val="6D6E71"/>
                </a:solidFill>
                <a:latin typeface="Trebuchet MS"/>
                <a:cs typeface="Trebuchet MS"/>
              </a:rPr>
              <a:t> </a:t>
            </a:r>
            <a:r>
              <a:rPr sz="385" spc="-10" dirty="0">
                <a:solidFill>
                  <a:srgbClr val="6D6E71"/>
                </a:solidFill>
                <a:latin typeface="Trebuchet MS"/>
                <a:cs typeface="Trebuchet MS"/>
              </a:rPr>
              <a:t>to</a:t>
            </a:r>
            <a:r>
              <a:rPr sz="385" spc="-32" dirty="0">
                <a:solidFill>
                  <a:srgbClr val="6D6E71"/>
                </a:solidFill>
                <a:latin typeface="Trebuchet MS"/>
                <a:cs typeface="Trebuchet MS"/>
              </a:rPr>
              <a:t> </a:t>
            </a:r>
            <a:r>
              <a:rPr sz="385" spc="-4" dirty="0">
                <a:solidFill>
                  <a:srgbClr val="6D6E71"/>
                </a:solidFill>
                <a:latin typeface="Trebuchet MS"/>
                <a:cs typeface="Trebuchet MS"/>
              </a:rPr>
              <a:t>determine</a:t>
            </a:r>
            <a:r>
              <a:rPr sz="385" spc="-32" dirty="0">
                <a:solidFill>
                  <a:srgbClr val="6D6E71"/>
                </a:solidFill>
                <a:latin typeface="Trebuchet MS"/>
                <a:cs typeface="Trebuchet MS"/>
              </a:rPr>
              <a:t> </a:t>
            </a:r>
            <a:r>
              <a:rPr sz="385" spc="2" dirty="0">
                <a:solidFill>
                  <a:srgbClr val="6D6E71"/>
                </a:solidFill>
                <a:latin typeface="Trebuchet MS"/>
                <a:cs typeface="Trebuchet MS"/>
              </a:rPr>
              <a:t>English</a:t>
            </a:r>
            <a:r>
              <a:rPr sz="385" spc="-32" dirty="0">
                <a:solidFill>
                  <a:srgbClr val="6D6E71"/>
                </a:solidFill>
                <a:latin typeface="Trebuchet MS"/>
                <a:cs typeface="Trebuchet MS"/>
              </a:rPr>
              <a:t> </a:t>
            </a:r>
            <a:r>
              <a:rPr sz="385" spc="-2" dirty="0">
                <a:solidFill>
                  <a:srgbClr val="6D6E71"/>
                </a:solidFill>
                <a:latin typeface="Trebuchet MS"/>
                <a:cs typeface="Trebuchet MS"/>
              </a:rPr>
              <a:t>proficiency</a:t>
            </a:r>
            <a:r>
              <a:rPr sz="385" spc="-32" dirty="0">
                <a:solidFill>
                  <a:srgbClr val="6D6E71"/>
                </a:solidFill>
                <a:latin typeface="Trebuchet MS"/>
                <a:cs typeface="Trebuchet MS"/>
              </a:rPr>
              <a:t> </a:t>
            </a:r>
            <a:r>
              <a:rPr sz="385" spc="-11" dirty="0">
                <a:solidFill>
                  <a:srgbClr val="6D6E71"/>
                </a:solidFill>
                <a:latin typeface="Trebuchet MS"/>
                <a:cs typeface="Trebuchet MS"/>
              </a:rPr>
              <a:t>level.</a:t>
            </a:r>
            <a:endParaRPr sz="385">
              <a:latin typeface="Trebuchet MS"/>
              <a:cs typeface="Trebuchet MS"/>
            </a:endParaRPr>
          </a:p>
          <a:p>
            <a:pPr marL="5762" marR="2304">
              <a:lnSpc>
                <a:spcPts val="431"/>
              </a:lnSpc>
              <a:spcBef>
                <a:spcPts val="211"/>
              </a:spcBef>
            </a:pPr>
            <a:r>
              <a:rPr sz="385" spc="57" dirty="0">
                <a:solidFill>
                  <a:srgbClr val="6D6E71"/>
                </a:solidFill>
                <a:latin typeface="Trebuchet MS"/>
                <a:cs typeface="Trebuchet MS"/>
              </a:rPr>
              <a:t>**</a:t>
            </a:r>
            <a:r>
              <a:rPr sz="385" spc="-32" dirty="0">
                <a:solidFill>
                  <a:srgbClr val="6D6E71"/>
                </a:solidFill>
                <a:latin typeface="Trebuchet MS"/>
                <a:cs typeface="Trebuchet MS"/>
              </a:rPr>
              <a:t> </a:t>
            </a:r>
            <a:r>
              <a:rPr sz="385" dirty="0">
                <a:solidFill>
                  <a:srgbClr val="6D6E71"/>
                </a:solidFill>
                <a:latin typeface="Trebuchet MS"/>
                <a:cs typeface="Trebuchet MS"/>
              </a:rPr>
              <a:t>Successful</a:t>
            </a:r>
            <a:r>
              <a:rPr sz="385" spc="-32" dirty="0">
                <a:solidFill>
                  <a:srgbClr val="6D6E71"/>
                </a:solidFill>
                <a:latin typeface="Trebuchet MS"/>
                <a:cs typeface="Trebuchet MS"/>
              </a:rPr>
              <a:t> </a:t>
            </a:r>
            <a:r>
              <a:rPr sz="385" dirty="0">
                <a:solidFill>
                  <a:srgbClr val="6D6E71"/>
                </a:solidFill>
                <a:latin typeface="Trebuchet MS"/>
                <a:cs typeface="Trebuchet MS"/>
              </a:rPr>
              <a:t>completion</a:t>
            </a:r>
            <a:r>
              <a:rPr sz="385" spc="-32" dirty="0">
                <a:solidFill>
                  <a:srgbClr val="6D6E71"/>
                </a:solidFill>
                <a:latin typeface="Trebuchet MS"/>
                <a:cs typeface="Trebuchet MS"/>
              </a:rPr>
              <a:t> </a:t>
            </a:r>
            <a:r>
              <a:rPr sz="385" spc="-11" dirty="0">
                <a:solidFill>
                  <a:srgbClr val="6D6E71"/>
                </a:solidFill>
                <a:latin typeface="Trebuchet MS"/>
                <a:cs typeface="Trebuchet MS"/>
              </a:rPr>
              <a:t>of</a:t>
            </a:r>
            <a:r>
              <a:rPr sz="385" spc="-32" dirty="0">
                <a:solidFill>
                  <a:srgbClr val="6D6E71"/>
                </a:solidFill>
                <a:latin typeface="Trebuchet MS"/>
                <a:cs typeface="Trebuchet MS"/>
              </a:rPr>
              <a:t> </a:t>
            </a:r>
            <a:r>
              <a:rPr sz="385" dirty="0">
                <a:solidFill>
                  <a:srgbClr val="6D6E71"/>
                </a:solidFill>
                <a:latin typeface="Trebuchet MS"/>
                <a:cs typeface="Trebuchet MS"/>
              </a:rPr>
              <a:t>ELD</a:t>
            </a:r>
            <a:r>
              <a:rPr sz="385" spc="-32" dirty="0">
                <a:solidFill>
                  <a:srgbClr val="6D6E71"/>
                </a:solidFill>
                <a:latin typeface="Trebuchet MS"/>
                <a:cs typeface="Trebuchet MS"/>
              </a:rPr>
              <a:t> </a:t>
            </a:r>
            <a:r>
              <a:rPr sz="385" spc="20" dirty="0">
                <a:solidFill>
                  <a:srgbClr val="6D6E71"/>
                </a:solidFill>
                <a:latin typeface="Trebuchet MS"/>
                <a:cs typeface="Trebuchet MS"/>
              </a:rPr>
              <a:t>092/094</a:t>
            </a:r>
            <a:r>
              <a:rPr sz="385" spc="-30" dirty="0">
                <a:solidFill>
                  <a:srgbClr val="6D6E71"/>
                </a:solidFill>
                <a:latin typeface="Trebuchet MS"/>
                <a:cs typeface="Trebuchet MS"/>
              </a:rPr>
              <a:t> </a:t>
            </a:r>
            <a:r>
              <a:rPr sz="385" spc="-2" dirty="0">
                <a:solidFill>
                  <a:srgbClr val="6D6E71"/>
                </a:solidFill>
                <a:latin typeface="Trebuchet MS"/>
                <a:cs typeface="Trebuchet MS"/>
              </a:rPr>
              <a:t>or</a:t>
            </a:r>
            <a:r>
              <a:rPr sz="385" spc="-32" dirty="0">
                <a:solidFill>
                  <a:srgbClr val="6D6E71"/>
                </a:solidFill>
                <a:latin typeface="Trebuchet MS"/>
                <a:cs typeface="Trebuchet MS"/>
              </a:rPr>
              <a:t> </a:t>
            </a:r>
            <a:r>
              <a:rPr sz="385" dirty="0">
                <a:solidFill>
                  <a:srgbClr val="6D6E71"/>
                </a:solidFill>
                <a:latin typeface="Trebuchet MS"/>
                <a:cs typeface="Trebuchet MS"/>
              </a:rPr>
              <a:t>ELD</a:t>
            </a:r>
            <a:r>
              <a:rPr sz="385" spc="-32" dirty="0">
                <a:solidFill>
                  <a:srgbClr val="6D6E71"/>
                </a:solidFill>
                <a:latin typeface="Trebuchet MS"/>
                <a:cs typeface="Trebuchet MS"/>
              </a:rPr>
              <a:t> </a:t>
            </a:r>
            <a:r>
              <a:rPr sz="385" spc="2" dirty="0">
                <a:solidFill>
                  <a:srgbClr val="6D6E71"/>
                </a:solidFill>
                <a:latin typeface="Trebuchet MS"/>
                <a:cs typeface="Trebuchet MS"/>
              </a:rPr>
              <a:t>103/104</a:t>
            </a:r>
            <a:r>
              <a:rPr sz="385" spc="-32" dirty="0">
                <a:solidFill>
                  <a:srgbClr val="6D6E71"/>
                </a:solidFill>
                <a:latin typeface="Trebuchet MS"/>
                <a:cs typeface="Trebuchet MS"/>
              </a:rPr>
              <a:t> </a:t>
            </a:r>
            <a:r>
              <a:rPr sz="385" spc="-2" dirty="0">
                <a:solidFill>
                  <a:srgbClr val="6D6E71"/>
                </a:solidFill>
                <a:latin typeface="Trebuchet MS"/>
                <a:cs typeface="Trebuchet MS"/>
              </a:rPr>
              <a:t>meets</a:t>
            </a:r>
            <a:r>
              <a:rPr sz="385" spc="-32" dirty="0">
                <a:solidFill>
                  <a:srgbClr val="6D6E71"/>
                </a:solidFill>
                <a:latin typeface="Trebuchet MS"/>
                <a:cs typeface="Trebuchet MS"/>
              </a:rPr>
              <a:t> </a:t>
            </a:r>
            <a:r>
              <a:rPr sz="385" spc="-10" dirty="0">
                <a:solidFill>
                  <a:srgbClr val="6D6E71"/>
                </a:solidFill>
                <a:latin typeface="Trebuchet MS"/>
                <a:cs typeface="Trebuchet MS"/>
              </a:rPr>
              <a:t>the</a:t>
            </a:r>
            <a:r>
              <a:rPr sz="385" spc="-32" dirty="0">
                <a:solidFill>
                  <a:srgbClr val="6D6E71"/>
                </a:solidFill>
                <a:latin typeface="Trebuchet MS"/>
                <a:cs typeface="Trebuchet MS"/>
              </a:rPr>
              <a:t> </a:t>
            </a:r>
            <a:r>
              <a:rPr sz="385" spc="2" dirty="0">
                <a:solidFill>
                  <a:srgbClr val="6D6E71"/>
                </a:solidFill>
                <a:latin typeface="Trebuchet MS"/>
                <a:cs typeface="Trebuchet MS"/>
              </a:rPr>
              <a:t>English</a:t>
            </a:r>
            <a:r>
              <a:rPr sz="385" spc="-30" dirty="0">
                <a:solidFill>
                  <a:srgbClr val="6D6E71"/>
                </a:solidFill>
                <a:latin typeface="Trebuchet MS"/>
                <a:cs typeface="Trebuchet MS"/>
              </a:rPr>
              <a:t> </a:t>
            </a:r>
            <a:r>
              <a:rPr sz="385" spc="-2" dirty="0">
                <a:solidFill>
                  <a:srgbClr val="6D6E71"/>
                </a:solidFill>
                <a:latin typeface="Trebuchet MS"/>
                <a:cs typeface="Trebuchet MS"/>
              </a:rPr>
              <a:t>proficiency  </a:t>
            </a:r>
            <a:r>
              <a:rPr sz="385" spc="-4" dirty="0">
                <a:solidFill>
                  <a:srgbClr val="6D6E71"/>
                </a:solidFill>
                <a:latin typeface="Trebuchet MS"/>
                <a:cs typeface="Trebuchet MS"/>
              </a:rPr>
              <a:t>requirement</a:t>
            </a:r>
            <a:r>
              <a:rPr sz="385" spc="-32" dirty="0">
                <a:solidFill>
                  <a:srgbClr val="6D6E71"/>
                </a:solidFill>
                <a:latin typeface="Trebuchet MS"/>
                <a:cs typeface="Trebuchet MS"/>
              </a:rPr>
              <a:t> </a:t>
            </a:r>
            <a:r>
              <a:rPr sz="385" spc="-11" dirty="0">
                <a:solidFill>
                  <a:srgbClr val="6D6E71"/>
                </a:solidFill>
                <a:latin typeface="Trebuchet MS"/>
                <a:cs typeface="Trebuchet MS"/>
              </a:rPr>
              <a:t>for</a:t>
            </a:r>
            <a:r>
              <a:rPr sz="385" spc="-32" dirty="0">
                <a:solidFill>
                  <a:srgbClr val="6D6E71"/>
                </a:solidFill>
                <a:latin typeface="Trebuchet MS"/>
                <a:cs typeface="Trebuchet MS"/>
              </a:rPr>
              <a:t> </a:t>
            </a:r>
            <a:r>
              <a:rPr sz="385" spc="-7" dirty="0">
                <a:solidFill>
                  <a:srgbClr val="6D6E71"/>
                </a:solidFill>
                <a:latin typeface="Trebuchet MS"/>
                <a:cs typeface="Trebuchet MS"/>
              </a:rPr>
              <a:t>direct</a:t>
            </a:r>
            <a:r>
              <a:rPr sz="385" spc="-32" dirty="0">
                <a:solidFill>
                  <a:srgbClr val="6D6E71"/>
                </a:solidFill>
                <a:latin typeface="Trebuchet MS"/>
                <a:cs typeface="Trebuchet MS"/>
              </a:rPr>
              <a:t> </a:t>
            </a:r>
            <a:r>
              <a:rPr sz="385" spc="2" dirty="0">
                <a:solidFill>
                  <a:srgbClr val="6D6E71"/>
                </a:solidFill>
                <a:latin typeface="Trebuchet MS"/>
                <a:cs typeface="Trebuchet MS"/>
              </a:rPr>
              <a:t>admission</a:t>
            </a:r>
            <a:r>
              <a:rPr sz="385" spc="-32" dirty="0">
                <a:solidFill>
                  <a:srgbClr val="6D6E71"/>
                </a:solidFill>
                <a:latin typeface="Trebuchet MS"/>
                <a:cs typeface="Trebuchet MS"/>
              </a:rPr>
              <a:t> </a:t>
            </a:r>
            <a:r>
              <a:rPr sz="385" spc="-7" dirty="0">
                <a:solidFill>
                  <a:srgbClr val="6D6E71"/>
                </a:solidFill>
                <a:latin typeface="Trebuchet MS"/>
                <a:cs typeface="Trebuchet MS"/>
              </a:rPr>
              <a:t>into</a:t>
            </a:r>
            <a:r>
              <a:rPr sz="385" spc="-32" dirty="0">
                <a:solidFill>
                  <a:srgbClr val="6D6E71"/>
                </a:solidFill>
                <a:latin typeface="Trebuchet MS"/>
                <a:cs typeface="Trebuchet MS"/>
              </a:rPr>
              <a:t> </a:t>
            </a:r>
            <a:r>
              <a:rPr sz="385" spc="-2" dirty="0">
                <a:solidFill>
                  <a:srgbClr val="6D6E71"/>
                </a:solidFill>
                <a:latin typeface="Trebuchet MS"/>
                <a:cs typeface="Trebuchet MS"/>
              </a:rPr>
              <a:t>academic</a:t>
            </a:r>
            <a:r>
              <a:rPr sz="385" spc="-32" dirty="0">
                <a:solidFill>
                  <a:srgbClr val="6D6E71"/>
                </a:solidFill>
                <a:latin typeface="Trebuchet MS"/>
                <a:cs typeface="Trebuchet MS"/>
              </a:rPr>
              <a:t> </a:t>
            </a:r>
            <a:r>
              <a:rPr sz="385" spc="4" dirty="0">
                <a:solidFill>
                  <a:srgbClr val="6D6E71"/>
                </a:solidFill>
                <a:latin typeface="Trebuchet MS"/>
                <a:cs typeface="Trebuchet MS"/>
              </a:rPr>
              <a:t>programs.</a:t>
            </a:r>
            <a:endParaRPr sz="385">
              <a:latin typeface="Trebuchet MS"/>
              <a:cs typeface="Trebuchet MS"/>
            </a:endParaRPr>
          </a:p>
        </p:txBody>
      </p:sp>
      <p:sp>
        <p:nvSpPr>
          <p:cNvPr id="14" name="object 14"/>
          <p:cNvSpPr txBox="1"/>
          <p:nvPr/>
        </p:nvSpPr>
        <p:spPr>
          <a:xfrm>
            <a:off x="205740" y="2227036"/>
            <a:ext cx="2613660" cy="3491563"/>
          </a:xfrm>
          <a:prstGeom prst="rect">
            <a:avLst/>
          </a:prstGeom>
        </p:spPr>
        <p:txBody>
          <a:bodyPr vert="horz" wrap="square" lIns="0" tIns="11523" rIns="0" bIns="0" rtlCol="0">
            <a:spAutoFit/>
          </a:bodyPr>
          <a:lstStyle/>
          <a:p>
            <a:pPr marL="5762" marR="2304">
              <a:lnSpc>
                <a:spcPct val="111000"/>
              </a:lnSpc>
              <a:spcBef>
                <a:spcPts val="365"/>
              </a:spcBef>
            </a:pPr>
            <a:r>
              <a:rPr lang="en-CA" sz="1400" b="1" spc="-10" dirty="0">
                <a:solidFill>
                  <a:srgbClr val="91BE37"/>
                </a:solidFill>
                <a:latin typeface="Trebuchet MS"/>
                <a:cs typeface="Trebuchet MS"/>
              </a:rPr>
              <a:t>ENGLISH LANGUAGE </a:t>
            </a:r>
            <a:br>
              <a:rPr lang="en-CA" sz="1400" b="1" spc="-10" dirty="0">
                <a:solidFill>
                  <a:srgbClr val="91BE37"/>
                </a:solidFill>
                <a:latin typeface="Trebuchet MS"/>
                <a:cs typeface="Trebuchet MS"/>
              </a:rPr>
            </a:br>
            <a:r>
              <a:rPr lang="en-CA" sz="1400" b="1" spc="-10" dirty="0">
                <a:solidFill>
                  <a:srgbClr val="91BE37"/>
                </a:solidFill>
                <a:latin typeface="Trebuchet MS"/>
                <a:cs typeface="Trebuchet MS"/>
              </a:rPr>
              <a:t>DEVELOPMENT </a:t>
            </a:r>
            <a:br>
              <a:rPr lang="en-CA" sz="477" spc="-10" dirty="0">
                <a:solidFill>
                  <a:srgbClr val="91BE37"/>
                </a:solidFill>
                <a:latin typeface="Trebuchet MS"/>
                <a:cs typeface="Trebuchet MS"/>
              </a:rPr>
            </a:br>
            <a:br>
              <a:rPr lang="en-CA" sz="477" spc="-10" dirty="0">
                <a:solidFill>
                  <a:srgbClr val="91BE37"/>
                </a:solidFill>
                <a:latin typeface="Trebuchet MS"/>
                <a:cs typeface="Trebuchet MS"/>
              </a:rPr>
            </a:br>
            <a:r>
              <a:rPr lang="pt-BR" sz="1400" b="1" spc="-10" dirty="0">
                <a:solidFill>
                  <a:srgbClr val="91BE37"/>
                </a:solidFill>
                <a:latin typeface="Trebuchet MS"/>
                <a:cs typeface="Trebuchet MS"/>
              </a:rPr>
              <a:t>Duração para cada nível</a:t>
            </a:r>
            <a:br>
              <a:rPr lang="en-CA" sz="1400" spc="-50" dirty="0">
                <a:solidFill>
                  <a:srgbClr val="91BE37"/>
                </a:solidFill>
                <a:latin typeface="Trebuchet MS"/>
                <a:cs typeface="Trebuchet MS"/>
              </a:rPr>
            </a:br>
            <a:r>
              <a:rPr sz="1400" spc="27" dirty="0">
                <a:solidFill>
                  <a:srgbClr val="6D6E71"/>
                </a:solidFill>
                <a:latin typeface="Trebuchet MS"/>
                <a:cs typeface="Trebuchet MS"/>
              </a:rPr>
              <a:t>4</a:t>
            </a:r>
            <a:r>
              <a:rPr sz="1400" spc="-50" dirty="0">
                <a:solidFill>
                  <a:srgbClr val="6D6E71"/>
                </a:solidFill>
                <a:latin typeface="Trebuchet MS"/>
                <a:cs typeface="Trebuchet MS"/>
              </a:rPr>
              <a:t> </a:t>
            </a:r>
            <a:r>
              <a:rPr sz="1400" spc="-11" dirty="0">
                <a:solidFill>
                  <a:srgbClr val="6D6E71"/>
                </a:solidFill>
                <a:latin typeface="Trebuchet MS"/>
                <a:cs typeface="Trebuchet MS"/>
              </a:rPr>
              <a:t>m</a:t>
            </a:r>
            <a:r>
              <a:rPr lang="en-CA" sz="1400" spc="-11" dirty="0">
                <a:solidFill>
                  <a:srgbClr val="6D6E71"/>
                </a:solidFill>
                <a:latin typeface="Trebuchet MS"/>
                <a:cs typeface="Trebuchet MS"/>
              </a:rPr>
              <a:t>ese</a:t>
            </a:r>
            <a:r>
              <a:rPr sz="1400" spc="-11" dirty="0">
                <a:solidFill>
                  <a:srgbClr val="6D6E71"/>
                </a:solidFill>
                <a:latin typeface="Trebuchet MS"/>
                <a:cs typeface="Trebuchet MS"/>
              </a:rPr>
              <a:t>s,</a:t>
            </a:r>
            <a:r>
              <a:rPr sz="1400" spc="-50" dirty="0">
                <a:solidFill>
                  <a:srgbClr val="6D6E71"/>
                </a:solidFill>
                <a:latin typeface="Trebuchet MS"/>
                <a:cs typeface="Trebuchet MS"/>
              </a:rPr>
              <a:t> </a:t>
            </a:r>
            <a:r>
              <a:rPr sz="1400" spc="-18" dirty="0">
                <a:solidFill>
                  <a:srgbClr val="6D6E71"/>
                </a:solidFill>
                <a:latin typeface="Trebuchet MS"/>
                <a:cs typeface="Trebuchet MS"/>
              </a:rPr>
              <a:t>14</a:t>
            </a:r>
            <a:r>
              <a:rPr sz="1400" spc="-50" dirty="0">
                <a:solidFill>
                  <a:srgbClr val="6D6E71"/>
                </a:solidFill>
                <a:latin typeface="Trebuchet MS"/>
                <a:cs typeface="Trebuchet MS"/>
              </a:rPr>
              <a:t> </a:t>
            </a:r>
            <a:r>
              <a:rPr lang="en-CA" sz="1400" spc="-2" dirty="0" err="1">
                <a:solidFill>
                  <a:srgbClr val="6D6E71"/>
                </a:solidFill>
                <a:latin typeface="Trebuchet MS"/>
                <a:cs typeface="Trebuchet MS"/>
              </a:rPr>
              <a:t>semanas</a:t>
            </a:r>
            <a:r>
              <a:rPr sz="1400" spc="-2" dirty="0">
                <a:solidFill>
                  <a:srgbClr val="6D6E71"/>
                </a:solidFill>
                <a:latin typeface="Trebuchet MS"/>
                <a:cs typeface="Trebuchet MS"/>
              </a:rPr>
              <a:t>  </a:t>
            </a:r>
            <a:br>
              <a:rPr lang="en-US" sz="1400" spc="-2" dirty="0">
                <a:solidFill>
                  <a:srgbClr val="6D6E71"/>
                </a:solidFill>
                <a:latin typeface="Trebuchet MS"/>
                <a:cs typeface="Trebuchet MS"/>
              </a:rPr>
            </a:br>
            <a:br>
              <a:rPr lang="en-CA" sz="1400" spc="-2" dirty="0">
                <a:solidFill>
                  <a:srgbClr val="6D6E71"/>
                </a:solidFill>
                <a:latin typeface="Trebuchet MS"/>
                <a:cs typeface="Trebuchet MS"/>
              </a:rPr>
            </a:br>
            <a:r>
              <a:rPr lang="en-CA" sz="1400" b="1" spc="-14" dirty="0" err="1">
                <a:solidFill>
                  <a:srgbClr val="91BE37"/>
                </a:solidFill>
                <a:latin typeface="Trebuchet MS"/>
                <a:cs typeface="Trebuchet MS"/>
              </a:rPr>
              <a:t>Periodos</a:t>
            </a:r>
            <a:r>
              <a:rPr lang="en-CA" sz="1400" b="1" spc="-14" dirty="0">
                <a:solidFill>
                  <a:srgbClr val="91BE37"/>
                </a:solidFill>
                <a:latin typeface="Trebuchet MS"/>
                <a:cs typeface="Trebuchet MS"/>
              </a:rPr>
              <a:t> de </a:t>
            </a:r>
            <a:r>
              <a:rPr lang="en-CA" sz="1400" b="1" spc="-14" dirty="0" err="1">
                <a:solidFill>
                  <a:srgbClr val="91BE37"/>
                </a:solidFill>
                <a:latin typeface="Trebuchet MS"/>
                <a:cs typeface="Trebuchet MS"/>
              </a:rPr>
              <a:t>inicio</a:t>
            </a:r>
            <a:r>
              <a:rPr sz="1400" b="1" spc="-52" dirty="0">
                <a:solidFill>
                  <a:srgbClr val="91BE37"/>
                </a:solidFill>
                <a:latin typeface="Trebuchet MS"/>
                <a:cs typeface="Trebuchet MS"/>
              </a:rPr>
              <a:t> </a:t>
            </a:r>
            <a:br>
              <a:rPr lang="en-CA" sz="1400" spc="-52" dirty="0">
                <a:solidFill>
                  <a:srgbClr val="91BE37"/>
                </a:solidFill>
                <a:latin typeface="Trebuchet MS"/>
                <a:cs typeface="Trebuchet MS"/>
              </a:rPr>
            </a:br>
            <a:r>
              <a:rPr lang="pt-BR" sz="1400" spc="-11" dirty="0">
                <a:solidFill>
                  <a:srgbClr val="6D6E71"/>
                </a:solidFill>
                <a:latin typeface="Trebuchet MS"/>
                <a:cs typeface="Trebuchet MS"/>
              </a:rPr>
              <a:t>Setembro, janeiro, maio</a:t>
            </a:r>
          </a:p>
          <a:p>
            <a:pPr marL="5762" marR="2304">
              <a:lnSpc>
                <a:spcPct val="111000"/>
              </a:lnSpc>
              <a:spcBef>
                <a:spcPts val="365"/>
              </a:spcBef>
            </a:pPr>
            <a:endParaRPr lang="en-US" sz="1400" dirty="0">
              <a:latin typeface="Trebuchet MS"/>
              <a:cs typeface="Trebuchet MS"/>
            </a:endParaRPr>
          </a:p>
          <a:p>
            <a:pPr marL="5762" marR="2304">
              <a:lnSpc>
                <a:spcPct val="111000"/>
              </a:lnSpc>
              <a:spcBef>
                <a:spcPts val="365"/>
              </a:spcBef>
            </a:pPr>
            <a:r>
              <a:rPr lang="en-US" sz="1400" b="1" spc="-14" dirty="0">
                <a:solidFill>
                  <a:srgbClr val="91BE37"/>
                </a:solidFill>
                <a:latin typeface="Trebuchet MS"/>
                <a:cs typeface="Trebuchet MS"/>
              </a:rPr>
              <a:t>ATUALIZAÇÃO ACADÊMICA</a:t>
            </a:r>
          </a:p>
          <a:p>
            <a:pPr marL="290513" marR="2304" indent="-109538">
              <a:lnSpc>
                <a:spcPct val="111000"/>
              </a:lnSpc>
              <a:spcBef>
                <a:spcPts val="365"/>
              </a:spcBef>
              <a:buFont typeface="Arial" panose="020B0604020202020204" pitchFamily="34" charset="0"/>
              <a:buChar char="•"/>
            </a:pPr>
            <a:r>
              <a:rPr lang="en-US" sz="1400" spc="-14" dirty="0">
                <a:solidFill>
                  <a:schemeClr val="tx1">
                    <a:lumMod val="50000"/>
                    <a:lumOff val="50000"/>
                  </a:schemeClr>
                </a:solidFill>
                <a:latin typeface="Trebuchet MS"/>
                <a:cs typeface="Trebuchet MS"/>
              </a:rPr>
              <a:t>Biology</a:t>
            </a:r>
          </a:p>
          <a:p>
            <a:pPr marL="290513" marR="2304" indent="-109538">
              <a:lnSpc>
                <a:spcPct val="111000"/>
              </a:lnSpc>
              <a:spcBef>
                <a:spcPts val="365"/>
              </a:spcBef>
              <a:buFont typeface="Arial" panose="020B0604020202020204" pitchFamily="34" charset="0"/>
              <a:buChar char="•"/>
            </a:pPr>
            <a:r>
              <a:rPr lang="en-US" sz="1400" spc="-14" dirty="0">
                <a:solidFill>
                  <a:schemeClr val="tx1">
                    <a:lumMod val="50000"/>
                    <a:lumOff val="50000"/>
                  </a:schemeClr>
                </a:solidFill>
                <a:latin typeface="Trebuchet MS"/>
                <a:cs typeface="Trebuchet MS"/>
              </a:rPr>
              <a:t>Chemistry</a:t>
            </a:r>
          </a:p>
          <a:p>
            <a:pPr marL="290513" marR="2304" indent="-109538">
              <a:lnSpc>
                <a:spcPct val="111000"/>
              </a:lnSpc>
              <a:spcBef>
                <a:spcPts val="365"/>
              </a:spcBef>
              <a:buFont typeface="Arial" panose="020B0604020202020204" pitchFamily="34" charset="0"/>
              <a:buChar char="•"/>
            </a:pPr>
            <a:r>
              <a:rPr lang="en-US" sz="1400" spc="-14" dirty="0">
                <a:solidFill>
                  <a:schemeClr val="tx1">
                    <a:lumMod val="50000"/>
                    <a:lumOff val="50000"/>
                  </a:schemeClr>
                </a:solidFill>
                <a:latin typeface="Trebuchet MS"/>
                <a:cs typeface="Trebuchet MS"/>
              </a:rPr>
              <a:t>Math</a:t>
            </a:r>
          </a:p>
          <a:p>
            <a:pPr marL="290513" marR="2304" indent="-109538">
              <a:lnSpc>
                <a:spcPct val="111000"/>
              </a:lnSpc>
              <a:spcBef>
                <a:spcPts val="365"/>
              </a:spcBef>
              <a:buFont typeface="Arial" panose="020B0604020202020204" pitchFamily="34" charset="0"/>
              <a:buChar char="•"/>
            </a:pPr>
            <a:r>
              <a:rPr lang="en-US" sz="1400" spc="-14" dirty="0">
                <a:solidFill>
                  <a:schemeClr val="tx1">
                    <a:lumMod val="50000"/>
                    <a:lumOff val="50000"/>
                  </a:schemeClr>
                </a:solidFill>
                <a:latin typeface="Trebuchet MS"/>
                <a:cs typeface="Trebuchet MS"/>
              </a:rPr>
              <a:t>Physics</a:t>
            </a:r>
            <a:endParaRPr sz="1400" dirty="0">
              <a:solidFill>
                <a:schemeClr val="tx1">
                  <a:lumMod val="50000"/>
                  <a:lumOff val="50000"/>
                </a:schemeClr>
              </a:solidFill>
              <a:latin typeface="Trebuchet MS"/>
              <a:cs typeface="Trebuchet MS"/>
            </a:endParaRPr>
          </a:p>
        </p:txBody>
      </p:sp>
      <p:graphicFrame>
        <p:nvGraphicFramePr>
          <p:cNvPr id="15" name="object 15"/>
          <p:cNvGraphicFramePr>
            <a:graphicFrameLocks noGrp="1"/>
          </p:cNvGraphicFramePr>
          <p:nvPr>
            <p:extLst>
              <p:ext uri="{D42A27DB-BD31-4B8C-83A1-F6EECF244321}">
                <p14:modId xmlns:p14="http://schemas.microsoft.com/office/powerpoint/2010/main" val="1761132168"/>
              </p:ext>
            </p:extLst>
          </p:nvPr>
        </p:nvGraphicFramePr>
        <p:xfrm>
          <a:off x="3078748" y="2206081"/>
          <a:ext cx="5943601" cy="3926969"/>
        </p:xfrm>
        <a:graphic>
          <a:graphicData uri="http://schemas.openxmlformats.org/drawingml/2006/table">
            <a:tbl>
              <a:tblPr firstRow="1" bandRow="1">
                <a:tableStyleId>{2D5ABB26-0587-4C30-8999-92F81FD0307C}</a:tableStyleId>
              </a:tblPr>
              <a:tblGrid>
                <a:gridCol w="2483852">
                  <a:extLst>
                    <a:ext uri="{9D8B030D-6E8A-4147-A177-3AD203B41FA5}">
                      <a16:colId xmlns:a16="http://schemas.microsoft.com/office/drawing/2014/main" val="20000"/>
                    </a:ext>
                  </a:extLst>
                </a:gridCol>
                <a:gridCol w="1249949">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232319">
                <a:tc>
                  <a:txBody>
                    <a:bodyPr/>
                    <a:lstStyle/>
                    <a:p>
                      <a:pPr marL="107314">
                        <a:lnSpc>
                          <a:spcPct val="100000"/>
                        </a:lnSpc>
                      </a:pPr>
                      <a:r>
                        <a:rPr sz="1400" b="1" dirty="0">
                          <a:solidFill>
                            <a:srgbClr val="FFFFFF"/>
                          </a:solidFill>
                          <a:latin typeface="Trebuchet MS"/>
                          <a:cs typeface="Trebuchet MS"/>
                        </a:rPr>
                        <a:t>Course</a:t>
                      </a:r>
                      <a:endParaRPr sz="1400" b="1" dirty="0">
                        <a:latin typeface="Trebuchet MS"/>
                        <a:cs typeface="Trebuchet MS"/>
                      </a:endParaRPr>
                    </a:p>
                  </a:txBody>
                  <a:tcPr marL="0" marR="0" marT="2824"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19380">
                        <a:lnSpc>
                          <a:spcPct val="100000"/>
                        </a:lnSpc>
                      </a:pPr>
                      <a:r>
                        <a:rPr sz="1400" b="1" spc="5" dirty="0">
                          <a:solidFill>
                            <a:srgbClr val="FFFFFF"/>
                          </a:solidFill>
                          <a:latin typeface="Trebuchet MS"/>
                          <a:cs typeface="Trebuchet MS"/>
                        </a:rPr>
                        <a:t>Hours</a:t>
                      </a:r>
                      <a:endParaRPr sz="1400" b="1" dirty="0">
                        <a:latin typeface="Trebuchet MS"/>
                        <a:cs typeface="Trebuchet MS"/>
                      </a:endParaRPr>
                    </a:p>
                  </a:txBody>
                  <a:tcPr marL="0" marR="0" marT="2824"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64465">
                        <a:lnSpc>
                          <a:spcPct val="100000"/>
                        </a:lnSpc>
                      </a:pPr>
                      <a:r>
                        <a:rPr sz="1400" b="1" dirty="0">
                          <a:solidFill>
                            <a:srgbClr val="FFFFFF"/>
                          </a:solidFill>
                          <a:latin typeface="Trebuchet MS"/>
                          <a:cs typeface="Trebuchet MS"/>
                        </a:rPr>
                        <a:t>Admission</a:t>
                      </a:r>
                      <a:r>
                        <a:rPr sz="1400" b="1" spc="-120" dirty="0">
                          <a:solidFill>
                            <a:srgbClr val="FFFFFF"/>
                          </a:solidFill>
                          <a:latin typeface="Trebuchet MS"/>
                          <a:cs typeface="Trebuchet MS"/>
                        </a:rPr>
                        <a:t> </a:t>
                      </a:r>
                      <a:r>
                        <a:rPr sz="1400" b="1" spc="-30" dirty="0">
                          <a:solidFill>
                            <a:srgbClr val="FFFFFF"/>
                          </a:solidFill>
                          <a:latin typeface="Trebuchet MS"/>
                          <a:cs typeface="Trebuchet MS"/>
                        </a:rPr>
                        <a:t>Requirements</a:t>
                      </a:r>
                      <a:endParaRPr sz="1400" b="1" dirty="0">
                        <a:latin typeface="Trebuchet MS"/>
                        <a:cs typeface="Trebuchet MS"/>
                      </a:endParaRPr>
                    </a:p>
                  </a:txBody>
                  <a:tcPr marL="0" marR="0" marT="2824"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extLst>
                  <a:ext uri="{0D108BD9-81ED-4DB2-BD59-A6C34878D82A}">
                    <a16:rowId xmlns:a16="http://schemas.microsoft.com/office/drawing/2014/main" val="10000"/>
                  </a:ext>
                </a:extLst>
              </a:tr>
              <a:tr h="210267">
                <a:tc>
                  <a:txBody>
                    <a:bodyPr/>
                    <a:lstStyle/>
                    <a:p>
                      <a:pPr marL="107314">
                        <a:lnSpc>
                          <a:spcPct val="100000"/>
                        </a:lnSpc>
                        <a:spcBef>
                          <a:spcPts val="575"/>
                        </a:spcBef>
                      </a:pPr>
                      <a:r>
                        <a:rPr sz="1100" spc="-10" dirty="0">
                          <a:solidFill>
                            <a:srgbClr val="6D6E71"/>
                          </a:solidFill>
                          <a:latin typeface="Trebuchet MS"/>
                          <a:cs typeface="Trebuchet MS"/>
                        </a:rPr>
                        <a:t>English Basics </a:t>
                      </a:r>
                      <a:r>
                        <a:rPr sz="1100" spc="-80" dirty="0">
                          <a:solidFill>
                            <a:srgbClr val="6D6E71"/>
                          </a:solidFill>
                          <a:latin typeface="Trebuchet MS"/>
                          <a:cs typeface="Trebuchet MS"/>
                        </a:rPr>
                        <a:t>1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135" dirty="0">
                          <a:solidFill>
                            <a:srgbClr val="6D6E71"/>
                          </a:solidFill>
                          <a:latin typeface="Calibri"/>
                          <a:cs typeface="Calibri"/>
                        </a:rPr>
                        <a:t> </a:t>
                      </a:r>
                      <a:r>
                        <a:rPr sz="1100" i="1" spc="-5" dirty="0">
                          <a:solidFill>
                            <a:srgbClr val="6D6E71"/>
                          </a:solidFill>
                          <a:latin typeface="Calibri"/>
                          <a:cs typeface="Calibri"/>
                        </a:rPr>
                        <a:t>010</a:t>
                      </a:r>
                      <a:endParaRPr sz="1100">
                        <a:latin typeface="Calibri"/>
                        <a:cs typeface="Calibri"/>
                      </a:endParaRPr>
                    </a:p>
                  </a:txBody>
                  <a:tcPr marL="0" marR="0" marT="5411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rowSpan="3">
                  <a:txBody>
                    <a:bodyPr/>
                    <a:lstStyle/>
                    <a:p>
                      <a:pPr>
                        <a:lnSpc>
                          <a:spcPct val="100000"/>
                        </a:lnSpc>
                      </a:pPr>
                      <a:endParaRPr sz="1100">
                        <a:latin typeface="Times New Roman"/>
                        <a:cs typeface="Times New Roman"/>
                      </a:endParaRPr>
                    </a:p>
                    <a:p>
                      <a:pPr>
                        <a:lnSpc>
                          <a:spcPct val="100000"/>
                        </a:lnSpc>
                        <a:spcBef>
                          <a:spcPts val="5"/>
                        </a:spcBef>
                      </a:pPr>
                      <a:endParaRPr sz="1100">
                        <a:latin typeface="Times New Roman"/>
                        <a:cs typeface="Times New Roman"/>
                      </a:endParaRPr>
                    </a:p>
                    <a:p>
                      <a:pPr marL="80645">
                        <a:lnSpc>
                          <a:spcPct val="100000"/>
                        </a:lnSpc>
                      </a:pPr>
                      <a:r>
                        <a:rPr sz="1100" spc="-20" dirty="0">
                          <a:solidFill>
                            <a:srgbClr val="58595B"/>
                          </a:solidFill>
                          <a:latin typeface="Trebuchet MS"/>
                          <a:cs typeface="Trebuchet MS"/>
                        </a:rPr>
                        <a:t>10</a:t>
                      </a:r>
                      <a:r>
                        <a:rPr sz="1100" spc="-110" dirty="0">
                          <a:solidFill>
                            <a:srgbClr val="58595B"/>
                          </a:solidFill>
                          <a:latin typeface="Trebuchet MS"/>
                          <a:cs typeface="Trebuchet MS"/>
                        </a:rPr>
                        <a:t> </a:t>
                      </a:r>
                      <a:r>
                        <a:rPr sz="1100" spc="-10" dirty="0">
                          <a:solidFill>
                            <a:srgbClr val="58595B"/>
                          </a:solidFill>
                          <a:latin typeface="Trebuchet MS"/>
                          <a:cs typeface="Trebuchet MS"/>
                        </a:rPr>
                        <a:t>hours/week</a:t>
                      </a:r>
                      <a:endParaRPr sz="1100">
                        <a:latin typeface="Trebuchet MS"/>
                        <a:cs typeface="Trebuchet MS"/>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rowSpan="3">
                  <a:txBody>
                    <a:bodyPr/>
                    <a:lstStyle/>
                    <a:p>
                      <a:pPr>
                        <a:lnSpc>
                          <a:spcPct val="100000"/>
                        </a:lnSpc>
                      </a:pPr>
                      <a:endParaRPr sz="1100" dirty="0">
                        <a:latin typeface="Times New Roman"/>
                        <a:cs typeface="Times New Roman"/>
                      </a:endParaRPr>
                    </a:p>
                    <a:p>
                      <a:pPr>
                        <a:lnSpc>
                          <a:spcPct val="100000"/>
                        </a:lnSpc>
                        <a:spcBef>
                          <a:spcPts val="5"/>
                        </a:spcBef>
                      </a:pPr>
                      <a:endParaRPr sz="1100" dirty="0">
                        <a:latin typeface="Times New Roman"/>
                        <a:cs typeface="Times New Roman"/>
                      </a:endParaRPr>
                    </a:p>
                    <a:p>
                      <a:pPr marL="107314">
                        <a:lnSpc>
                          <a:spcPct val="100000"/>
                        </a:lnSpc>
                      </a:pPr>
                      <a:r>
                        <a:rPr sz="1100" spc="10" dirty="0">
                          <a:solidFill>
                            <a:srgbClr val="6D6E71"/>
                          </a:solidFill>
                          <a:latin typeface="Trebuchet MS"/>
                          <a:cs typeface="Trebuchet MS"/>
                        </a:rPr>
                        <a:t>Camosun </a:t>
                      </a:r>
                      <a:r>
                        <a:rPr sz="1100" spc="5" dirty="0">
                          <a:solidFill>
                            <a:srgbClr val="6D6E71"/>
                          </a:solidFill>
                          <a:latin typeface="Trebuchet MS"/>
                          <a:cs typeface="Trebuchet MS"/>
                        </a:rPr>
                        <a:t>Assessment</a:t>
                      </a:r>
                      <a:r>
                        <a:rPr sz="1100" spc="-210" dirty="0">
                          <a:solidFill>
                            <a:srgbClr val="6D6E71"/>
                          </a:solidFill>
                          <a:latin typeface="Trebuchet MS"/>
                          <a:cs typeface="Trebuchet MS"/>
                        </a:rPr>
                        <a:t> </a:t>
                      </a:r>
                      <a:r>
                        <a:rPr sz="1100" spc="-45" dirty="0">
                          <a:solidFill>
                            <a:srgbClr val="6D6E71"/>
                          </a:solidFill>
                          <a:latin typeface="Trebuchet MS"/>
                          <a:cs typeface="Trebuchet MS"/>
                        </a:rPr>
                        <a:t>Test</a:t>
                      </a:r>
                      <a:endParaRPr sz="1100" dirty="0">
                        <a:latin typeface="Trebuchet MS"/>
                        <a:cs typeface="Trebuchet MS"/>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1"/>
                  </a:ext>
                </a:extLst>
              </a:tr>
              <a:tr h="211629">
                <a:tc>
                  <a:txBody>
                    <a:bodyPr/>
                    <a:lstStyle/>
                    <a:p>
                      <a:pPr marL="107314">
                        <a:lnSpc>
                          <a:spcPct val="100000"/>
                        </a:lnSpc>
                        <a:spcBef>
                          <a:spcPts val="585"/>
                        </a:spcBef>
                      </a:pPr>
                      <a:r>
                        <a:rPr sz="1100" spc="-5" dirty="0">
                          <a:solidFill>
                            <a:srgbClr val="6D6E71"/>
                          </a:solidFill>
                          <a:latin typeface="Trebuchet MS"/>
                          <a:cs typeface="Trebuchet MS"/>
                        </a:rPr>
                        <a:t>English Basics </a:t>
                      </a:r>
                      <a:r>
                        <a:rPr sz="1100" spc="55" dirty="0">
                          <a:solidFill>
                            <a:srgbClr val="6D6E71"/>
                          </a:solidFill>
                          <a:latin typeface="Trebuchet MS"/>
                          <a:cs typeface="Trebuchet MS"/>
                        </a:rPr>
                        <a:t>2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35" dirty="0">
                          <a:solidFill>
                            <a:srgbClr val="6D6E71"/>
                          </a:solidFill>
                          <a:latin typeface="Calibri"/>
                          <a:cs typeface="Calibri"/>
                        </a:rPr>
                        <a:t> </a:t>
                      </a:r>
                      <a:r>
                        <a:rPr sz="1100" i="1" spc="50" dirty="0">
                          <a:solidFill>
                            <a:srgbClr val="6D6E71"/>
                          </a:solidFill>
                          <a:latin typeface="Calibri"/>
                          <a:cs typeface="Calibri"/>
                        </a:rPr>
                        <a:t>020</a:t>
                      </a:r>
                      <a:endParaRPr sz="1100" dirty="0">
                        <a:latin typeface="Calibri"/>
                        <a:cs typeface="Calibri"/>
                      </a:endParaRPr>
                    </a:p>
                  </a:txBody>
                  <a:tcPr marL="0" marR="0" marT="5505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2"/>
                  </a:ext>
                </a:extLst>
              </a:tr>
              <a:tr h="211629">
                <a:tc>
                  <a:txBody>
                    <a:bodyPr/>
                    <a:lstStyle/>
                    <a:p>
                      <a:pPr marL="107314">
                        <a:lnSpc>
                          <a:spcPct val="100000"/>
                        </a:lnSpc>
                        <a:spcBef>
                          <a:spcPts val="585"/>
                        </a:spcBef>
                      </a:pPr>
                      <a:r>
                        <a:rPr sz="1100" spc="-5" dirty="0">
                          <a:solidFill>
                            <a:srgbClr val="6D6E71"/>
                          </a:solidFill>
                          <a:latin typeface="Trebuchet MS"/>
                          <a:cs typeface="Trebuchet MS"/>
                        </a:rPr>
                        <a:t>English Basics </a:t>
                      </a:r>
                      <a:r>
                        <a:rPr sz="1100" spc="55" dirty="0">
                          <a:solidFill>
                            <a:srgbClr val="6D6E71"/>
                          </a:solidFill>
                          <a:latin typeface="Trebuchet MS"/>
                          <a:cs typeface="Trebuchet MS"/>
                        </a:rPr>
                        <a:t>3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35" dirty="0">
                          <a:solidFill>
                            <a:srgbClr val="6D6E71"/>
                          </a:solidFill>
                          <a:latin typeface="Calibri"/>
                          <a:cs typeface="Calibri"/>
                        </a:rPr>
                        <a:t> </a:t>
                      </a:r>
                      <a:r>
                        <a:rPr sz="1100" i="1" spc="50" dirty="0">
                          <a:solidFill>
                            <a:srgbClr val="6D6E71"/>
                          </a:solidFill>
                          <a:latin typeface="Calibri"/>
                          <a:cs typeface="Calibri"/>
                        </a:rPr>
                        <a:t>032/034</a:t>
                      </a:r>
                      <a:endParaRPr sz="1100" dirty="0">
                        <a:latin typeface="Calibri"/>
                        <a:cs typeface="Calibri"/>
                      </a:endParaRPr>
                    </a:p>
                  </a:txBody>
                  <a:tcPr marL="0" marR="0" marT="5505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3"/>
                  </a:ext>
                </a:extLst>
              </a:tr>
              <a:tr h="211629">
                <a:tc>
                  <a:txBody>
                    <a:bodyPr/>
                    <a:lstStyle/>
                    <a:p>
                      <a:pPr marL="107314">
                        <a:lnSpc>
                          <a:spcPct val="100000"/>
                        </a:lnSpc>
                        <a:spcBef>
                          <a:spcPts val="585"/>
                        </a:spcBef>
                      </a:pPr>
                      <a:r>
                        <a:rPr sz="1100" spc="-5" dirty="0">
                          <a:solidFill>
                            <a:srgbClr val="6D6E71"/>
                          </a:solidFill>
                          <a:latin typeface="Trebuchet MS"/>
                          <a:cs typeface="Trebuchet MS"/>
                        </a:rPr>
                        <a:t>English </a:t>
                      </a:r>
                      <a:r>
                        <a:rPr sz="1100" spc="-15" dirty="0">
                          <a:solidFill>
                            <a:srgbClr val="6D6E71"/>
                          </a:solidFill>
                          <a:latin typeface="Trebuchet MS"/>
                          <a:cs typeface="Trebuchet MS"/>
                        </a:rPr>
                        <a:t>Essentials </a:t>
                      </a:r>
                      <a:r>
                        <a:rPr sz="1100" spc="-80" dirty="0">
                          <a:solidFill>
                            <a:srgbClr val="6D6E71"/>
                          </a:solidFill>
                          <a:latin typeface="Trebuchet MS"/>
                          <a:cs typeface="Trebuchet MS"/>
                        </a:rPr>
                        <a:t>1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95" dirty="0">
                          <a:solidFill>
                            <a:srgbClr val="6D6E71"/>
                          </a:solidFill>
                          <a:latin typeface="Calibri"/>
                          <a:cs typeface="Calibri"/>
                        </a:rPr>
                        <a:t> </a:t>
                      </a:r>
                      <a:r>
                        <a:rPr sz="1100" i="1" spc="60" dirty="0">
                          <a:solidFill>
                            <a:srgbClr val="6D6E71"/>
                          </a:solidFill>
                          <a:latin typeface="Calibri"/>
                          <a:cs typeface="Calibri"/>
                        </a:rPr>
                        <a:t>042/044</a:t>
                      </a:r>
                      <a:endParaRPr sz="1100">
                        <a:latin typeface="Calibri"/>
                        <a:cs typeface="Calibri"/>
                      </a:endParaRPr>
                    </a:p>
                  </a:txBody>
                  <a:tcPr marL="0" marR="0" marT="5505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rowSpan="3">
                  <a:txBody>
                    <a:bodyPr/>
                    <a:lstStyle/>
                    <a:p>
                      <a:pPr>
                        <a:lnSpc>
                          <a:spcPct val="100000"/>
                        </a:lnSpc>
                      </a:pPr>
                      <a:endParaRPr sz="1100">
                        <a:latin typeface="Times New Roman"/>
                        <a:cs typeface="Times New Roman"/>
                      </a:endParaRPr>
                    </a:p>
                    <a:p>
                      <a:pPr>
                        <a:lnSpc>
                          <a:spcPct val="100000"/>
                        </a:lnSpc>
                        <a:spcBef>
                          <a:spcPts val="15"/>
                        </a:spcBef>
                      </a:pPr>
                      <a:endParaRPr sz="1100">
                        <a:latin typeface="Times New Roman"/>
                        <a:cs typeface="Times New Roman"/>
                      </a:endParaRPr>
                    </a:p>
                    <a:p>
                      <a:pPr marL="80645">
                        <a:lnSpc>
                          <a:spcPct val="100000"/>
                        </a:lnSpc>
                      </a:pPr>
                      <a:r>
                        <a:rPr sz="1100" spc="50" dirty="0">
                          <a:solidFill>
                            <a:srgbClr val="58595B"/>
                          </a:solidFill>
                          <a:latin typeface="Trebuchet MS"/>
                          <a:cs typeface="Trebuchet MS"/>
                        </a:rPr>
                        <a:t>20</a:t>
                      </a:r>
                      <a:r>
                        <a:rPr sz="1100" spc="-114" dirty="0">
                          <a:solidFill>
                            <a:srgbClr val="58595B"/>
                          </a:solidFill>
                          <a:latin typeface="Trebuchet MS"/>
                          <a:cs typeface="Trebuchet MS"/>
                        </a:rPr>
                        <a:t> </a:t>
                      </a:r>
                      <a:r>
                        <a:rPr sz="1100" spc="-10" dirty="0">
                          <a:solidFill>
                            <a:srgbClr val="58595B"/>
                          </a:solidFill>
                          <a:latin typeface="Trebuchet MS"/>
                          <a:cs typeface="Trebuchet MS"/>
                        </a:rPr>
                        <a:t>hours/week</a:t>
                      </a:r>
                      <a:endParaRPr sz="1100">
                        <a:latin typeface="Trebuchet MS"/>
                        <a:cs typeface="Trebuchet MS"/>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rowSpan="3">
                  <a:txBody>
                    <a:bodyPr/>
                    <a:lstStyle/>
                    <a:p>
                      <a:pPr>
                        <a:lnSpc>
                          <a:spcPct val="100000"/>
                        </a:lnSpc>
                      </a:pPr>
                      <a:endParaRPr sz="1100" dirty="0">
                        <a:latin typeface="Times New Roman"/>
                        <a:cs typeface="Times New Roman"/>
                      </a:endParaRPr>
                    </a:p>
                    <a:p>
                      <a:pPr>
                        <a:lnSpc>
                          <a:spcPct val="100000"/>
                        </a:lnSpc>
                        <a:spcBef>
                          <a:spcPts val="15"/>
                        </a:spcBef>
                      </a:pPr>
                      <a:endParaRPr sz="1100" dirty="0">
                        <a:latin typeface="Times New Roman"/>
                        <a:cs typeface="Times New Roman"/>
                      </a:endParaRPr>
                    </a:p>
                    <a:p>
                      <a:pPr marL="107314">
                        <a:lnSpc>
                          <a:spcPct val="100000"/>
                        </a:lnSpc>
                      </a:pPr>
                      <a:r>
                        <a:rPr sz="1100" spc="10" dirty="0">
                          <a:solidFill>
                            <a:srgbClr val="6D6E71"/>
                          </a:solidFill>
                          <a:latin typeface="Trebuchet MS"/>
                          <a:cs typeface="Trebuchet MS"/>
                        </a:rPr>
                        <a:t>Camosun </a:t>
                      </a:r>
                      <a:r>
                        <a:rPr sz="1100" spc="5" dirty="0">
                          <a:solidFill>
                            <a:srgbClr val="6D6E71"/>
                          </a:solidFill>
                          <a:latin typeface="Trebuchet MS"/>
                          <a:cs typeface="Trebuchet MS"/>
                        </a:rPr>
                        <a:t>Assessment</a:t>
                      </a:r>
                      <a:r>
                        <a:rPr sz="1100" spc="-210" dirty="0">
                          <a:solidFill>
                            <a:srgbClr val="6D6E71"/>
                          </a:solidFill>
                          <a:latin typeface="Trebuchet MS"/>
                          <a:cs typeface="Trebuchet MS"/>
                        </a:rPr>
                        <a:t> </a:t>
                      </a:r>
                      <a:r>
                        <a:rPr sz="1100" spc="-45" dirty="0">
                          <a:solidFill>
                            <a:srgbClr val="6D6E71"/>
                          </a:solidFill>
                          <a:latin typeface="Trebuchet MS"/>
                          <a:cs typeface="Trebuchet MS"/>
                        </a:rPr>
                        <a:t>Test</a:t>
                      </a:r>
                      <a:endParaRPr sz="1100" dirty="0">
                        <a:latin typeface="Trebuchet MS"/>
                        <a:cs typeface="Trebuchet MS"/>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4"/>
                  </a:ext>
                </a:extLst>
              </a:tr>
              <a:tr h="211629">
                <a:tc>
                  <a:txBody>
                    <a:bodyPr/>
                    <a:lstStyle/>
                    <a:p>
                      <a:pPr marL="107314">
                        <a:lnSpc>
                          <a:spcPct val="100000"/>
                        </a:lnSpc>
                        <a:spcBef>
                          <a:spcPts val="585"/>
                        </a:spcBef>
                      </a:pPr>
                      <a:r>
                        <a:rPr sz="1100" spc="-5" dirty="0">
                          <a:solidFill>
                            <a:srgbClr val="6D6E71"/>
                          </a:solidFill>
                          <a:latin typeface="Trebuchet MS"/>
                          <a:cs typeface="Trebuchet MS"/>
                        </a:rPr>
                        <a:t>English </a:t>
                      </a:r>
                      <a:r>
                        <a:rPr sz="1100" spc="-15" dirty="0">
                          <a:solidFill>
                            <a:srgbClr val="6D6E71"/>
                          </a:solidFill>
                          <a:latin typeface="Trebuchet MS"/>
                          <a:cs typeface="Trebuchet MS"/>
                        </a:rPr>
                        <a:t>Essentials </a:t>
                      </a:r>
                      <a:r>
                        <a:rPr sz="1100" spc="55" dirty="0">
                          <a:solidFill>
                            <a:srgbClr val="6D6E71"/>
                          </a:solidFill>
                          <a:latin typeface="Trebuchet MS"/>
                          <a:cs typeface="Trebuchet MS"/>
                        </a:rPr>
                        <a:t>2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35" dirty="0">
                          <a:solidFill>
                            <a:srgbClr val="6D6E71"/>
                          </a:solidFill>
                          <a:latin typeface="Calibri"/>
                          <a:cs typeface="Calibri"/>
                        </a:rPr>
                        <a:t> </a:t>
                      </a:r>
                      <a:r>
                        <a:rPr sz="1100" i="1" spc="50" dirty="0">
                          <a:solidFill>
                            <a:srgbClr val="6D6E71"/>
                          </a:solidFill>
                          <a:latin typeface="Calibri"/>
                          <a:cs typeface="Calibri"/>
                        </a:rPr>
                        <a:t>052/054</a:t>
                      </a:r>
                      <a:endParaRPr sz="1100" dirty="0">
                        <a:latin typeface="Calibri"/>
                        <a:cs typeface="Calibri"/>
                      </a:endParaRPr>
                    </a:p>
                  </a:txBody>
                  <a:tcPr marL="0" marR="0" marT="5505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5"/>
                  </a:ext>
                </a:extLst>
              </a:tr>
              <a:tr h="211629">
                <a:tc>
                  <a:txBody>
                    <a:bodyPr/>
                    <a:lstStyle/>
                    <a:p>
                      <a:pPr marL="107314">
                        <a:lnSpc>
                          <a:spcPct val="100000"/>
                        </a:lnSpc>
                        <a:spcBef>
                          <a:spcPts val="585"/>
                        </a:spcBef>
                      </a:pPr>
                      <a:r>
                        <a:rPr sz="1100" spc="-25" dirty="0">
                          <a:solidFill>
                            <a:srgbClr val="6D6E71"/>
                          </a:solidFill>
                          <a:latin typeface="Trebuchet MS"/>
                          <a:cs typeface="Trebuchet MS"/>
                        </a:rPr>
                        <a:t>Intermediate </a:t>
                      </a:r>
                      <a:r>
                        <a:rPr sz="1100" spc="-5" dirty="0">
                          <a:solidFill>
                            <a:srgbClr val="6D6E71"/>
                          </a:solidFill>
                          <a:latin typeface="Trebuchet MS"/>
                          <a:cs typeface="Trebuchet MS"/>
                        </a:rPr>
                        <a:t>English </a:t>
                      </a:r>
                      <a:r>
                        <a:rPr sz="1100" spc="-70" dirty="0">
                          <a:solidFill>
                            <a:srgbClr val="6D6E71"/>
                          </a:solidFill>
                          <a:latin typeface="Trebuchet MS"/>
                          <a:cs typeface="Trebuchet MS"/>
                        </a:rPr>
                        <a:t>- </a:t>
                      </a:r>
                      <a:r>
                        <a:rPr sz="1100" i="1" spc="20" dirty="0">
                          <a:solidFill>
                            <a:srgbClr val="6D6E71"/>
                          </a:solidFill>
                          <a:latin typeface="Calibri"/>
                          <a:cs typeface="Calibri"/>
                        </a:rPr>
                        <a:t>ELD</a:t>
                      </a:r>
                      <a:r>
                        <a:rPr sz="1100" i="1" spc="-80" dirty="0">
                          <a:solidFill>
                            <a:srgbClr val="6D6E71"/>
                          </a:solidFill>
                          <a:latin typeface="Calibri"/>
                          <a:cs typeface="Calibri"/>
                        </a:rPr>
                        <a:t> </a:t>
                      </a:r>
                      <a:r>
                        <a:rPr sz="1100" i="1" spc="60" dirty="0">
                          <a:solidFill>
                            <a:srgbClr val="6D6E71"/>
                          </a:solidFill>
                          <a:latin typeface="Calibri"/>
                          <a:cs typeface="Calibri"/>
                        </a:rPr>
                        <a:t>062/064</a:t>
                      </a:r>
                      <a:endParaRPr sz="1100" dirty="0">
                        <a:latin typeface="Calibri"/>
                        <a:cs typeface="Calibri"/>
                      </a:endParaRPr>
                    </a:p>
                  </a:txBody>
                  <a:tcPr marL="0" marR="0" marT="55058"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vMerge="1">
                  <a:txBody>
                    <a:bodyPr/>
                    <a:lstStyle/>
                    <a:p>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6"/>
                  </a:ext>
                </a:extLst>
              </a:tr>
              <a:tr h="859615">
                <a:tc>
                  <a:txBody>
                    <a:bodyPr/>
                    <a:lstStyle/>
                    <a:p>
                      <a:pPr marL="107314">
                        <a:lnSpc>
                          <a:spcPct val="100000"/>
                        </a:lnSpc>
                        <a:spcBef>
                          <a:spcPts val="650"/>
                        </a:spcBef>
                      </a:pPr>
                      <a:r>
                        <a:rPr sz="1100" spc="10" dirty="0">
                          <a:solidFill>
                            <a:srgbClr val="414042"/>
                          </a:solidFill>
                          <a:latin typeface="Trebuchet MS"/>
                          <a:cs typeface="Trebuchet MS"/>
                        </a:rPr>
                        <a:t>Advanced</a:t>
                      </a:r>
                      <a:r>
                        <a:rPr sz="1100" spc="-100" dirty="0">
                          <a:solidFill>
                            <a:srgbClr val="414042"/>
                          </a:solidFill>
                          <a:latin typeface="Trebuchet MS"/>
                          <a:cs typeface="Trebuchet MS"/>
                        </a:rPr>
                        <a:t> </a:t>
                      </a:r>
                      <a:r>
                        <a:rPr sz="1100" spc="-5" dirty="0">
                          <a:solidFill>
                            <a:srgbClr val="414042"/>
                          </a:solidFill>
                          <a:latin typeface="Trebuchet MS"/>
                          <a:cs typeface="Trebuchet MS"/>
                        </a:rPr>
                        <a:t>English</a:t>
                      </a:r>
                      <a:r>
                        <a:rPr lang="en-US" sz="1100" spc="0" dirty="0">
                          <a:solidFill>
                            <a:schemeClr val="tx1"/>
                          </a:solidFill>
                          <a:latin typeface="Trebuchet MS"/>
                          <a:cs typeface="Trebuchet MS"/>
                        </a:rPr>
                        <a:t> </a:t>
                      </a:r>
                      <a:r>
                        <a:rPr sz="1100" spc="-15" dirty="0">
                          <a:solidFill>
                            <a:srgbClr val="414042"/>
                          </a:solidFill>
                          <a:latin typeface="Trebuchet MS"/>
                          <a:cs typeface="Trebuchet MS"/>
                        </a:rPr>
                        <a:t>&amp;</a:t>
                      </a:r>
                      <a:r>
                        <a:rPr sz="1100" spc="-100" dirty="0">
                          <a:solidFill>
                            <a:srgbClr val="414042"/>
                          </a:solidFill>
                          <a:latin typeface="Trebuchet MS"/>
                          <a:cs typeface="Trebuchet MS"/>
                        </a:rPr>
                        <a:t> </a:t>
                      </a:r>
                      <a:r>
                        <a:rPr sz="1100" spc="-5" dirty="0">
                          <a:solidFill>
                            <a:srgbClr val="414042"/>
                          </a:solidFill>
                          <a:latin typeface="Trebuchet MS"/>
                          <a:cs typeface="Trebuchet MS"/>
                        </a:rPr>
                        <a:t>Academic</a:t>
                      </a:r>
                      <a:r>
                        <a:rPr sz="1100" spc="-95" dirty="0">
                          <a:solidFill>
                            <a:srgbClr val="414042"/>
                          </a:solidFill>
                          <a:latin typeface="Trebuchet MS"/>
                          <a:cs typeface="Trebuchet MS"/>
                        </a:rPr>
                        <a:t> </a:t>
                      </a:r>
                      <a:r>
                        <a:rPr sz="1100" spc="-10" dirty="0">
                          <a:solidFill>
                            <a:srgbClr val="414042"/>
                          </a:solidFill>
                          <a:latin typeface="Trebuchet MS"/>
                          <a:cs typeface="Trebuchet MS"/>
                        </a:rPr>
                        <a:t>Communication</a:t>
                      </a:r>
                      <a:r>
                        <a:rPr sz="1100" spc="-100" dirty="0">
                          <a:solidFill>
                            <a:srgbClr val="414042"/>
                          </a:solidFill>
                          <a:latin typeface="Trebuchet MS"/>
                          <a:cs typeface="Trebuchet MS"/>
                        </a:rPr>
                        <a:t> </a:t>
                      </a:r>
                      <a:r>
                        <a:rPr sz="1100" spc="-15" dirty="0">
                          <a:solidFill>
                            <a:srgbClr val="414042"/>
                          </a:solidFill>
                          <a:latin typeface="Trebuchet MS"/>
                          <a:cs typeface="Trebuchet MS"/>
                        </a:rPr>
                        <a:t>Skills</a:t>
                      </a:r>
                      <a:r>
                        <a:rPr sz="1100" spc="-95" dirty="0">
                          <a:solidFill>
                            <a:srgbClr val="414042"/>
                          </a:solidFill>
                          <a:latin typeface="Trebuchet MS"/>
                          <a:cs typeface="Trebuchet MS"/>
                        </a:rPr>
                        <a:t> </a:t>
                      </a:r>
                      <a:r>
                        <a:rPr sz="1100" spc="-70" dirty="0">
                          <a:solidFill>
                            <a:srgbClr val="414042"/>
                          </a:solidFill>
                          <a:latin typeface="Trebuchet MS"/>
                          <a:cs typeface="Trebuchet MS"/>
                        </a:rPr>
                        <a:t>-</a:t>
                      </a:r>
                      <a:r>
                        <a:rPr lang="en-US" sz="1100" spc="-70" dirty="0">
                          <a:solidFill>
                            <a:srgbClr val="414042"/>
                          </a:solidFill>
                          <a:latin typeface="Trebuchet MS"/>
                          <a:cs typeface="Trebuchet MS"/>
                        </a:rPr>
                        <a:t> </a:t>
                      </a:r>
                      <a:r>
                        <a:rPr sz="1100" i="1" spc="20" dirty="0">
                          <a:solidFill>
                            <a:srgbClr val="414042"/>
                          </a:solidFill>
                          <a:latin typeface="Calibri"/>
                          <a:cs typeface="Calibri"/>
                        </a:rPr>
                        <a:t>ELD</a:t>
                      </a:r>
                      <a:r>
                        <a:rPr sz="1100" i="1" spc="-35" dirty="0">
                          <a:solidFill>
                            <a:srgbClr val="414042"/>
                          </a:solidFill>
                          <a:latin typeface="Calibri"/>
                          <a:cs typeface="Calibri"/>
                        </a:rPr>
                        <a:t> </a:t>
                      </a:r>
                      <a:r>
                        <a:rPr sz="1100" i="1" spc="35" dirty="0">
                          <a:solidFill>
                            <a:srgbClr val="414042"/>
                          </a:solidFill>
                          <a:latin typeface="Calibri"/>
                          <a:cs typeface="Calibri"/>
                        </a:rPr>
                        <a:t>072/074</a:t>
                      </a:r>
                      <a:endParaRPr sz="1100" dirty="0">
                        <a:latin typeface="Calibri"/>
                        <a:cs typeface="Calibri"/>
                      </a:endParaRPr>
                    </a:p>
                  </a:txBody>
                  <a:tcPr marL="0" marR="0" marT="61177"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C7C8CA"/>
                    </a:solidFill>
                  </a:tcPr>
                </a:tc>
                <a:tc>
                  <a:txBody>
                    <a:bodyPr/>
                    <a:lstStyle/>
                    <a:p>
                      <a:pPr>
                        <a:lnSpc>
                          <a:spcPct val="100000"/>
                        </a:lnSpc>
                        <a:spcBef>
                          <a:spcPts val="25"/>
                        </a:spcBef>
                      </a:pPr>
                      <a:endParaRPr sz="1100" dirty="0">
                        <a:latin typeface="Times New Roman"/>
                        <a:cs typeface="Times New Roman"/>
                      </a:endParaRPr>
                    </a:p>
                    <a:p>
                      <a:pPr marL="62230">
                        <a:lnSpc>
                          <a:spcPct val="100000"/>
                        </a:lnSpc>
                      </a:pPr>
                      <a:r>
                        <a:rPr sz="1100" spc="-35" dirty="0">
                          <a:solidFill>
                            <a:srgbClr val="414042"/>
                          </a:solidFill>
                          <a:latin typeface="Trebuchet MS"/>
                          <a:cs typeface="Trebuchet MS"/>
                        </a:rPr>
                        <a:t>15</a:t>
                      </a:r>
                      <a:r>
                        <a:rPr sz="1100" spc="-110" dirty="0">
                          <a:solidFill>
                            <a:srgbClr val="414042"/>
                          </a:solidFill>
                          <a:latin typeface="Trebuchet MS"/>
                          <a:cs typeface="Trebuchet MS"/>
                        </a:rPr>
                        <a:t> </a:t>
                      </a:r>
                      <a:r>
                        <a:rPr sz="1100" spc="-10" dirty="0">
                          <a:solidFill>
                            <a:srgbClr val="414042"/>
                          </a:solidFill>
                          <a:latin typeface="Trebuchet MS"/>
                          <a:cs typeface="Trebuchet MS"/>
                        </a:rPr>
                        <a:t>hours/week</a:t>
                      </a:r>
                      <a:endParaRPr sz="1100" dirty="0">
                        <a:latin typeface="Trebuchet MS"/>
                        <a:cs typeface="Trebuchet MS"/>
                      </a:endParaRPr>
                    </a:p>
                    <a:p>
                      <a:pPr marL="62230">
                        <a:lnSpc>
                          <a:spcPct val="100000"/>
                        </a:lnSpc>
                      </a:pPr>
                      <a:r>
                        <a:rPr sz="1100" spc="125" dirty="0">
                          <a:solidFill>
                            <a:srgbClr val="414042"/>
                          </a:solidFill>
                          <a:latin typeface="Trebuchet MS"/>
                          <a:cs typeface="Trebuchet MS"/>
                        </a:rPr>
                        <a:t>+</a:t>
                      </a:r>
                      <a:r>
                        <a:rPr sz="1100" spc="-100" dirty="0">
                          <a:solidFill>
                            <a:srgbClr val="414042"/>
                          </a:solidFill>
                          <a:latin typeface="Trebuchet MS"/>
                          <a:cs typeface="Trebuchet MS"/>
                        </a:rPr>
                        <a:t> </a:t>
                      </a:r>
                      <a:r>
                        <a:rPr sz="1100" spc="-10" dirty="0">
                          <a:solidFill>
                            <a:srgbClr val="414042"/>
                          </a:solidFill>
                          <a:latin typeface="Trebuchet MS"/>
                          <a:cs typeface="Trebuchet MS"/>
                        </a:rPr>
                        <a:t>labs</a:t>
                      </a:r>
                      <a:endParaRPr sz="1100" dirty="0">
                        <a:latin typeface="Trebuchet MS"/>
                        <a:cs typeface="Trebuchet MS"/>
                      </a:endParaRPr>
                    </a:p>
                  </a:txBody>
                  <a:tcPr marL="0" marR="0" marT="2354"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C7C8CA"/>
                    </a:solidFill>
                  </a:tcPr>
                </a:tc>
                <a:tc>
                  <a:txBody>
                    <a:bodyPr/>
                    <a:lstStyle/>
                    <a:p>
                      <a:pPr>
                        <a:lnSpc>
                          <a:spcPct val="100000"/>
                        </a:lnSpc>
                        <a:spcBef>
                          <a:spcPts val="10"/>
                        </a:spcBef>
                      </a:pPr>
                      <a:endParaRPr sz="1100" dirty="0">
                        <a:latin typeface="Times New Roman"/>
                        <a:cs typeface="Times New Roman"/>
                      </a:endParaRPr>
                    </a:p>
                    <a:p>
                      <a:pPr marL="107314" marR="476250">
                        <a:lnSpc>
                          <a:spcPct val="100000"/>
                        </a:lnSpc>
                      </a:pPr>
                      <a:r>
                        <a:rPr sz="1100" spc="10" dirty="0">
                          <a:solidFill>
                            <a:srgbClr val="414042"/>
                          </a:solidFill>
                          <a:latin typeface="Trebuchet MS"/>
                          <a:cs typeface="Trebuchet MS"/>
                        </a:rPr>
                        <a:t>Camosun</a:t>
                      </a:r>
                      <a:r>
                        <a:rPr sz="1100" spc="-120" dirty="0">
                          <a:solidFill>
                            <a:srgbClr val="414042"/>
                          </a:solidFill>
                          <a:latin typeface="Trebuchet MS"/>
                          <a:cs typeface="Trebuchet MS"/>
                        </a:rPr>
                        <a:t> </a:t>
                      </a:r>
                      <a:r>
                        <a:rPr sz="1100" spc="5" dirty="0">
                          <a:solidFill>
                            <a:srgbClr val="414042"/>
                          </a:solidFill>
                          <a:latin typeface="Trebuchet MS"/>
                          <a:cs typeface="Trebuchet MS"/>
                        </a:rPr>
                        <a:t>Assessment</a:t>
                      </a:r>
                      <a:r>
                        <a:rPr sz="1100" spc="-120" dirty="0">
                          <a:solidFill>
                            <a:srgbClr val="414042"/>
                          </a:solidFill>
                          <a:latin typeface="Trebuchet MS"/>
                          <a:cs typeface="Trebuchet MS"/>
                        </a:rPr>
                        <a:t> </a:t>
                      </a:r>
                      <a:r>
                        <a:rPr sz="1100" spc="-45" dirty="0">
                          <a:solidFill>
                            <a:srgbClr val="414042"/>
                          </a:solidFill>
                          <a:latin typeface="Trebuchet MS"/>
                          <a:cs typeface="Trebuchet MS"/>
                        </a:rPr>
                        <a:t>Test</a:t>
                      </a:r>
                      <a:r>
                        <a:rPr sz="1100" spc="-120" dirty="0">
                          <a:solidFill>
                            <a:srgbClr val="414042"/>
                          </a:solidFill>
                          <a:latin typeface="Trebuchet MS"/>
                          <a:cs typeface="Trebuchet MS"/>
                        </a:rPr>
                        <a:t> </a:t>
                      </a:r>
                      <a:r>
                        <a:rPr sz="1100" spc="-10" dirty="0">
                          <a:solidFill>
                            <a:srgbClr val="414042"/>
                          </a:solidFill>
                          <a:latin typeface="Trebuchet MS"/>
                          <a:cs typeface="Trebuchet MS"/>
                        </a:rPr>
                        <a:t>or  </a:t>
                      </a:r>
                      <a:r>
                        <a:rPr sz="1100" spc="-30" dirty="0">
                          <a:solidFill>
                            <a:srgbClr val="414042"/>
                          </a:solidFill>
                          <a:latin typeface="Trebuchet MS"/>
                          <a:cs typeface="Trebuchet MS"/>
                        </a:rPr>
                        <a:t>IELTS/TOEFL ibt</a:t>
                      </a:r>
                      <a:r>
                        <a:rPr sz="1100" spc="-180" dirty="0">
                          <a:solidFill>
                            <a:srgbClr val="414042"/>
                          </a:solidFill>
                          <a:latin typeface="Trebuchet MS"/>
                          <a:cs typeface="Trebuchet MS"/>
                        </a:rPr>
                        <a:t> </a:t>
                      </a:r>
                      <a:r>
                        <a:rPr sz="1100" spc="-5" dirty="0">
                          <a:solidFill>
                            <a:srgbClr val="414042"/>
                          </a:solidFill>
                          <a:latin typeface="Trebuchet MS"/>
                          <a:cs typeface="Trebuchet MS"/>
                        </a:rPr>
                        <a:t>equivalents*</a:t>
                      </a:r>
                      <a:endParaRPr sz="1100" dirty="0">
                        <a:latin typeface="Trebuchet MS"/>
                        <a:cs typeface="Trebuchet MS"/>
                      </a:endParaRPr>
                    </a:p>
                  </a:txBody>
                  <a:tcPr marL="0" marR="0" marT="9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C7C8CA"/>
                    </a:solidFill>
                  </a:tcPr>
                </a:tc>
                <a:extLst>
                  <a:ext uri="{0D108BD9-81ED-4DB2-BD59-A6C34878D82A}">
                    <a16:rowId xmlns:a16="http://schemas.microsoft.com/office/drawing/2014/main" val="10007"/>
                  </a:ext>
                </a:extLst>
              </a:tr>
              <a:tr h="609600">
                <a:tc>
                  <a:txBody>
                    <a:bodyPr/>
                    <a:lstStyle/>
                    <a:p>
                      <a:pPr marL="106363" marR="463550" lvl="0" indent="0" algn="l" defTabSz="914400" eaLnBrk="1" fontAlgn="auto" latinLnBrk="0" hangingPunct="1">
                        <a:lnSpc>
                          <a:spcPct val="100000"/>
                        </a:lnSpc>
                        <a:spcBef>
                          <a:spcPts val="240"/>
                        </a:spcBef>
                        <a:spcAft>
                          <a:spcPts val="0"/>
                        </a:spcAft>
                        <a:buClrTx/>
                        <a:buSzTx/>
                        <a:buFontTx/>
                        <a:buNone/>
                        <a:tabLst/>
                        <a:defRPr/>
                      </a:pPr>
                      <a:r>
                        <a:rPr sz="1100" spc="-25" dirty="0">
                          <a:solidFill>
                            <a:srgbClr val="FFFFFF"/>
                          </a:solidFill>
                          <a:latin typeface="Trebuchet MS"/>
                          <a:cs typeface="Trebuchet MS"/>
                        </a:rPr>
                        <a:t>Provincial</a:t>
                      </a:r>
                      <a:r>
                        <a:rPr lang="en-US" sz="1100" spc="-25" dirty="0">
                          <a:solidFill>
                            <a:srgbClr val="FFFFFF"/>
                          </a:solidFill>
                          <a:latin typeface="Trebuchet MS"/>
                          <a:cs typeface="Trebuchet MS"/>
                        </a:rPr>
                        <a:t> </a:t>
                      </a:r>
                      <a:r>
                        <a:rPr sz="1100" spc="-5" dirty="0">
                          <a:solidFill>
                            <a:srgbClr val="FFFFFF"/>
                          </a:solidFill>
                          <a:latin typeface="Trebuchet MS"/>
                          <a:cs typeface="Trebuchet MS"/>
                        </a:rPr>
                        <a:t>English</a:t>
                      </a:r>
                      <a:r>
                        <a:rPr lang="en-US" sz="1100" spc="-5" dirty="0">
                          <a:solidFill>
                            <a:srgbClr val="FFFFFF"/>
                          </a:solidFill>
                          <a:latin typeface="Trebuchet MS"/>
                          <a:cs typeface="Trebuchet MS"/>
                        </a:rPr>
                        <a:t> </a:t>
                      </a:r>
                      <a:r>
                        <a:rPr sz="1100" dirty="0">
                          <a:solidFill>
                            <a:srgbClr val="FFFFFF"/>
                          </a:solidFill>
                          <a:latin typeface="Trebuchet MS"/>
                          <a:cs typeface="Trebuchet MS"/>
                        </a:rPr>
                        <a:t>Composition</a:t>
                      </a:r>
                      <a:r>
                        <a:rPr lang="en-US" sz="1100" spc="0" dirty="0">
                          <a:solidFill>
                            <a:srgbClr val="FFFFFF"/>
                          </a:solidFill>
                          <a:latin typeface="Trebuchet MS"/>
                          <a:cs typeface="Trebuchet MS"/>
                        </a:rPr>
                        <a:t> </a:t>
                      </a:r>
                      <a:r>
                        <a:rPr sz="1100" spc="-15" dirty="0">
                          <a:solidFill>
                            <a:srgbClr val="FFFFFF"/>
                          </a:solidFill>
                          <a:latin typeface="Trebuchet MS"/>
                          <a:cs typeface="Trebuchet MS"/>
                        </a:rPr>
                        <a:t>&amp;</a:t>
                      </a:r>
                      <a:r>
                        <a:rPr sz="1100" spc="-100" dirty="0">
                          <a:solidFill>
                            <a:srgbClr val="FFFFFF"/>
                          </a:solidFill>
                          <a:latin typeface="Trebuchet MS"/>
                          <a:cs typeface="Trebuchet MS"/>
                        </a:rPr>
                        <a:t> </a:t>
                      </a:r>
                      <a:r>
                        <a:rPr sz="1100" spc="-25" dirty="0">
                          <a:solidFill>
                            <a:srgbClr val="FFFFFF"/>
                          </a:solidFill>
                          <a:latin typeface="Trebuchet MS"/>
                          <a:cs typeface="Trebuchet MS"/>
                        </a:rPr>
                        <a:t>Provincial</a:t>
                      </a:r>
                      <a:r>
                        <a:rPr lang="en-US" sz="1100" spc="-100" dirty="0">
                          <a:solidFill>
                            <a:srgbClr val="FFFFFF"/>
                          </a:solidFill>
                          <a:latin typeface="Trebuchet MS"/>
                          <a:cs typeface="Trebuchet MS"/>
                        </a:rPr>
                        <a:t> </a:t>
                      </a:r>
                      <a:r>
                        <a:rPr sz="1100" spc="-5" dirty="0">
                          <a:solidFill>
                            <a:srgbClr val="FFFFFF"/>
                          </a:solidFill>
                          <a:latin typeface="Trebuchet MS"/>
                          <a:cs typeface="Trebuchet MS"/>
                        </a:rPr>
                        <a:t>English</a:t>
                      </a:r>
                      <a:r>
                        <a:rPr sz="1100" spc="-100" dirty="0">
                          <a:solidFill>
                            <a:srgbClr val="FFFFFF"/>
                          </a:solidFill>
                          <a:latin typeface="Trebuchet MS"/>
                          <a:cs typeface="Trebuchet MS"/>
                        </a:rPr>
                        <a:t> </a:t>
                      </a:r>
                      <a:r>
                        <a:rPr sz="1100" spc="-40" dirty="0">
                          <a:solidFill>
                            <a:srgbClr val="FFFFFF"/>
                          </a:solidFill>
                          <a:latin typeface="Trebuchet MS"/>
                          <a:cs typeface="Trebuchet MS"/>
                        </a:rPr>
                        <a:t>Literature</a:t>
                      </a:r>
                      <a:r>
                        <a:rPr sz="1100" spc="-100" dirty="0">
                          <a:solidFill>
                            <a:srgbClr val="FFFFFF"/>
                          </a:solidFill>
                          <a:latin typeface="Trebuchet MS"/>
                          <a:cs typeface="Trebuchet MS"/>
                        </a:rPr>
                        <a:t> </a:t>
                      </a:r>
                      <a:r>
                        <a:rPr sz="1100" spc="-70" dirty="0">
                          <a:solidFill>
                            <a:srgbClr val="FFFFFF"/>
                          </a:solidFill>
                          <a:latin typeface="Trebuchet MS"/>
                          <a:cs typeface="Trebuchet MS"/>
                        </a:rPr>
                        <a:t>-  </a:t>
                      </a:r>
                      <a:r>
                        <a:rPr sz="1100" i="1" spc="20" dirty="0">
                          <a:solidFill>
                            <a:srgbClr val="FFFFFF"/>
                          </a:solidFill>
                          <a:latin typeface="Calibri"/>
                          <a:cs typeface="Calibri"/>
                        </a:rPr>
                        <a:t>ELD</a:t>
                      </a:r>
                      <a:r>
                        <a:rPr lang="en-US" sz="1100" i="1" spc="-45" dirty="0">
                          <a:solidFill>
                            <a:srgbClr val="FFFFFF"/>
                          </a:solidFill>
                          <a:latin typeface="Calibri"/>
                          <a:cs typeface="Calibri"/>
                        </a:rPr>
                        <a:t> </a:t>
                      </a:r>
                      <a:r>
                        <a:rPr sz="1100" i="1" spc="55" dirty="0">
                          <a:solidFill>
                            <a:srgbClr val="FFFFFF"/>
                          </a:solidFill>
                          <a:latin typeface="Calibri"/>
                          <a:cs typeface="Calibri"/>
                        </a:rPr>
                        <a:t>092/094</a:t>
                      </a:r>
                      <a:r>
                        <a:rPr sz="1100" i="1" spc="-40" dirty="0">
                          <a:solidFill>
                            <a:srgbClr val="FFFFFF"/>
                          </a:solidFill>
                          <a:latin typeface="Calibri"/>
                          <a:cs typeface="Calibri"/>
                        </a:rPr>
                        <a:t> </a:t>
                      </a:r>
                      <a:r>
                        <a:rPr sz="1100" i="1" spc="10" dirty="0">
                          <a:solidFill>
                            <a:srgbClr val="FFFFFF"/>
                          </a:solidFill>
                          <a:latin typeface="Calibri"/>
                          <a:cs typeface="Calibri"/>
                        </a:rPr>
                        <a:t>or</a:t>
                      </a:r>
                      <a:r>
                        <a:rPr sz="1100" i="1" spc="-40" dirty="0">
                          <a:solidFill>
                            <a:srgbClr val="FFFFFF"/>
                          </a:solidFill>
                          <a:latin typeface="Calibri"/>
                          <a:cs typeface="Calibri"/>
                        </a:rPr>
                        <a:t> </a:t>
                      </a:r>
                      <a:r>
                        <a:rPr sz="1100" i="1" spc="20" dirty="0">
                          <a:solidFill>
                            <a:srgbClr val="FFFFFF"/>
                          </a:solidFill>
                          <a:latin typeface="Calibri"/>
                          <a:cs typeface="Calibri"/>
                        </a:rPr>
                        <a:t>ELD</a:t>
                      </a:r>
                      <a:r>
                        <a:rPr sz="1100" i="1" spc="-45" dirty="0">
                          <a:solidFill>
                            <a:srgbClr val="FFFFFF"/>
                          </a:solidFill>
                          <a:latin typeface="Calibri"/>
                          <a:cs typeface="Calibri"/>
                        </a:rPr>
                        <a:t> </a:t>
                      </a:r>
                      <a:r>
                        <a:rPr sz="1100" i="1" spc="5" dirty="0">
                          <a:solidFill>
                            <a:srgbClr val="FFFFFF"/>
                          </a:solidFill>
                          <a:latin typeface="Calibri"/>
                          <a:cs typeface="Calibri"/>
                        </a:rPr>
                        <a:t>103/104**</a:t>
                      </a:r>
                      <a:endParaRPr sz="1100" dirty="0">
                        <a:latin typeface="Calibri"/>
                        <a:cs typeface="Calibri"/>
                      </a:endParaRPr>
                    </a:p>
                  </a:txBody>
                  <a:tcPr marL="0" marR="0" marT="22588" marB="0">
                    <a:lnL w="12700">
                      <a:solidFill>
                        <a:srgbClr val="58595B"/>
                      </a:solidFill>
                      <a:prstDash val="solid"/>
                    </a:lnL>
                    <a:lnR w="12700">
                      <a:solidFill>
                        <a:srgbClr val="58595B"/>
                      </a:solidFill>
                      <a:prstDash val="solid"/>
                    </a:lnR>
                    <a:lnT w="12700">
                      <a:solidFill>
                        <a:srgbClr val="58595B"/>
                      </a:solidFill>
                      <a:prstDash val="solid"/>
                    </a:lnT>
                    <a:solidFill>
                      <a:srgbClr val="939598"/>
                    </a:solidFill>
                  </a:tcPr>
                </a:tc>
                <a:tc>
                  <a:txBody>
                    <a:bodyPr/>
                    <a:lstStyle/>
                    <a:p>
                      <a:pPr>
                        <a:lnSpc>
                          <a:spcPct val="100000"/>
                        </a:lnSpc>
                      </a:pPr>
                      <a:endParaRPr sz="1100" dirty="0">
                        <a:latin typeface="Times New Roman"/>
                        <a:cs typeface="Times New Roman"/>
                      </a:endParaRPr>
                    </a:p>
                    <a:p>
                      <a:pPr>
                        <a:lnSpc>
                          <a:spcPct val="100000"/>
                        </a:lnSpc>
                        <a:spcBef>
                          <a:spcPts val="5"/>
                        </a:spcBef>
                      </a:pPr>
                      <a:endParaRPr sz="1100" dirty="0">
                        <a:latin typeface="Times New Roman"/>
                        <a:cs typeface="Times New Roman"/>
                      </a:endParaRPr>
                    </a:p>
                    <a:p>
                      <a:pPr marL="62230">
                        <a:lnSpc>
                          <a:spcPct val="100000"/>
                        </a:lnSpc>
                      </a:pPr>
                      <a:r>
                        <a:rPr sz="1100" spc="-25" dirty="0">
                          <a:solidFill>
                            <a:srgbClr val="FFFFFF"/>
                          </a:solidFill>
                          <a:latin typeface="Trebuchet MS"/>
                          <a:cs typeface="Trebuchet MS"/>
                        </a:rPr>
                        <a:t>10</a:t>
                      </a:r>
                      <a:r>
                        <a:rPr sz="1100" spc="-125" dirty="0">
                          <a:solidFill>
                            <a:srgbClr val="FFFFFF"/>
                          </a:solidFill>
                          <a:latin typeface="Trebuchet MS"/>
                          <a:cs typeface="Trebuchet MS"/>
                        </a:rPr>
                        <a:t> </a:t>
                      </a:r>
                      <a:r>
                        <a:rPr sz="1100" spc="-20" dirty="0">
                          <a:solidFill>
                            <a:srgbClr val="FFFFFF"/>
                          </a:solidFill>
                          <a:latin typeface="Trebuchet MS"/>
                          <a:cs typeface="Trebuchet MS"/>
                        </a:rPr>
                        <a:t>hours/week</a:t>
                      </a:r>
                      <a:endParaRPr sz="1100" dirty="0">
                        <a:latin typeface="Trebuchet MS"/>
                        <a:cs typeface="Trebuchet MS"/>
                      </a:endParaRPr>
                    </a:p>
                  </a:txBody>
                  <a:tcPr marL="0" marR="0" marT="0" marB="0">
                    <a:lnL w="12700">
                      <a:solidFill>
                        <a:srgbClr val="58595B"/>
                      </a:solidFill>
                      <a:prstDash val="solid"/>
                    </a:lnL>
                    <a:lnR w="12700">
                      <a:solidFill>
                        <a:srgbClr val="58595B"/>
                      </a:solidFill>
                      <a:prstDash val="solid"/>
                    </a:lnR>
                    <a:lnT w="12700">
                      <a:solidFill>
                        <a:srgbClr val="58595B"/>
                      </a:solidFill>
                      <a:prstDash val="solid"/>
                    </a:lnT>
                    <a:solidFill>
                      <a:srgbClr val="939598"/>
                    </a:solidFill>
                  </a:tcPr>
                </a:tc>
                <a:tc>
                  <a:txBody>
                    <a:bodyPr/>
                    <a:lstStyle/>
                    <a:p>
                      <a:pPr marL="107314" marR="162560">
                        <a:lnSpc>
                          <a:spcPct val="100000"/>
                        </a:lnSpc>
                      </a:pPr>
                      <a:r>
                        <a:rPr sz="1100" spc="35" dirty="0">
                          <a:solidFill>
                            <a:srgbClr val="FFFFFF"/>
                          </a:solidFill>
                          <a:latin typeface="Trebuchet MS"/>
                          <a:cs typeface="Trebuchet MS"/>
                        </a:rPr>
                        <a:t>BC</a:t>
                      </a:r>
                      <a:r>
                        <a:rPr sz="1100" spc="-100" dirty="0">
                          <a:solidFill>
                            <a:srgbClr val="FFFFFF"/>
                          </a:solidFill>
                          <a:latin typeface="Trebuchet MS"/>
                          <a:cs typeface="Trebuchet MS"/>
                        </a:rPr>
                        <a:t> </a:t>
                      </a:r>
                      <a:r>
                        <a:rPr sz="1100" spc="-5" dirty="0">
                          <a:solidFill>
                            <a:srgbClr val="FFFFFF"/>
                          </a:solidFill>
                          <a:latin typeface="Trebuchet MS"/>
                          <a:cs typeface="Trebuchet MS"/>
                        </a:rPr>
                        <a:t>English</a:t>
                      </a:r>
                      <a:r>
                        <a:rPr sz="1100" spc="-100" dirty="0">
                          <a:solidFill>
                            <a:srgbClr val="FFFFFF"/>
                          </a:solidFill>
                          <a:latin typeface="Trebuchet MS"/>
                          <a:cs typeface="Trebuchet MS"/>
                        </a:rPr>
                        <a:t> </a:t>
                      </a:r>
                      <a:r>
                        <a:rPr sz="1100" spc="-35" dirty="0">
                          <a:solidFill>
                            <a:srgbClr val="FFFFFF"/>
                          </a:solidFill>
                          <a:latin typeface="Trebuchet MS"/>
                          <a:cs typeface="Trebuchet MS"/>
                        </a:rPr>
                        <a:t>12</a:t>
                      </a:r>
                      <a:r>
                        <a:rPr sz="1100" spc="-100" dirty="0">
                          <a:solidFill>
                            <a:srgbClr val="FFFFFF"/>
                          </a:solidFill>
                          <a:latin typeface="Trebuchet MS"/>
                          <a:cs typeface="Trebuchet MS"/>
                        </a:rPr>
                        <a:t> </a:t>
                      </a:r>
                      <a:r>
                        <a:rPr sz="1100" spc="-25" dirty="0">
                          <a:solidFill>
                            <a:srgbClr val="FFFFFF"/>
                          </a:solidFill>
                          <a:latin typeface="Trebuchet MS"/>
                          <a:cs typeface="Trebuchet MS"/>
                        </a:rPr>
                        <a:t>with</a:t>
                      </a:r>
                      <a:r>
                        <a:rPr sz="1100" spc="-100" dirty="0">
                          <a:solidFill>
                            <a:srgbClr val="FFFFFF"/>
                          </a:solidFill>
                          <a:latin typeface="Trebuchet MS"/>
                          <a:cs typeface="Trebuchet MS"/>
                        </a:rPr>
                        <a:t> </a:t>
                      </a:r>
                      <a:r>
                        <a:rPr sz="1100" spc="-30" dirty="0">
                          <a:solidFill>
                            <a:srgbClr val="FFFFFF"/>
                          </a:solidFill>
                          <a:latin typeface="Trebuchet MS"/>
                          <a:cs typeface="Trebuchet MS"/>
                        </a:rPr>
                        <a:t>a</a:t>
                      </a:r>
                      <a:r>
                        <a:rPr sz="1100" spc="-100" dirty="0">
                          <a:solidFill>
                            <a:srgbClr val="FFFFFF"/>
                          </a:solidFill>
                          <a:latin typeface="Trebuchet MS"/>
                          <a:cs typeface="Trebuchet MS"/>
                        </a:rPr>
                        <a:t> </a:t>
                      </a:r>
                      <a:r>
                        <a:rPr sz="1100" spc="-40" dirty="0">
                          <a:solidFill>
                            <a:srgbClr val="FFFFFF"/>
                          </a:solidFill>
                          <a:latin typeface="Trebuchet MS"/>
                          <a:cs typeface="Trebuchet MS"/>
                        </a:rPr>
                        <a:t>final</a:t>
                      </a:r>
                      <a:r>
                        <a:rPr sz="1100" spc="-100" dirty="0">
                          <a:solidFill>
                            <a:srgbClr val="FFFFFF"/>
                          </a:solidFill>
                          <a:latin typeface="Trebuchet MS"/>
                          <a:cs typeface="Trebuchet MS"/>
                        </a:rPr>
                        <a:t> </a:t>
                      </a:r>
                      <a:r>
                        <a:rPr sz="1100" spc="10" dirty="0">
                          <a:solidFill>
                            <a:srgbClr val="FFFFFF"/>
                          </a:solidFill>
                          <a:latin typeface="Trebuchet MS"/>
                          <a:cs typeface="Trebuchet MS"/>
                        </a:rPr>
                        <a:t>grade</a:t>
                      </a:r>
                      <a:r>
                        <a:rPr sz="1100" spc="-100" dirty="0">
                          <a:solidFill>
                            <a:srgbClr val="FFFFFF"/>
                          </a:solidFill>
                          <a:latin typeface="Trebuchet MS"/>
                          <a:cs typeface="Trebuchet MS"/>
                        </a:rPr>
                        <a:t> </a:t>
                      </a:r>
                      <a:r>
                        <a:rPr sz="1100" spc="-30" dirty="0">
                          <a:solidFill>
                            <a:srgbClr val="FFFFFF"/>
                          </a:solidFill>
                          <a:latin typeface="Trebuchet MS"/>
                          <a:cs typeface="Trebuchet MS"/>
                        </a:rPr>
                        <a:t>of</a:t>
                      </a:r>
                      <a:r>
                        <a:rPr sz="1100" spc="-100" dirty="0">
                          <a:solidFill>
                            <a:srgbClr val="FFFFFF"/>
                          </a:solidFill>
                          <a:latin typeface="Trebuchet MS"/>
                          <a:cs typeface="Trebuchet MS"/>
                        </a:rPr>
                        <a:t> </a:t>
                      </a:r>
                      <a:r>
                        <a:rPr sz="1100" spc="60" dirty="0">
                          <a:solidFill>
                            <a:srgbClr val="FFFFFF"/>
                          </a:solidFill>
                          <a:latin typeface="Trebuchet MS"/>
                          <a:cs typeface="Trebuchet MS"/>
                        </a:rPr>
                        <a:t>C</a:t>
                      </a:r>
                      <a:r>
                        <a:rPr lang="en-US" sz="1100" spc="60" dirty="0">
                          <a:solidFill>
                            <a:srgbClr val="FFFFFF"/>
                          </a:solidFill>
                          <a:latin typeface="Trebuchet MS"/>
                          <a:cs typeface="Trebuchet MS"/>
                        </a:rPr>
                        <a:t> </a:t>
                      </a:r>
                      <a:r>
                        <a:rPr sz="1100" spc="-10" dirty="0">
                          <a:solidFill>
                            <a:srgbClr val="FFFFFF"/>
                          </a:solidFill>
                          <a:latin typeface="Trebuchet MS"/>
                          <a:cs typeface="Trebuchet MS"/>
                        </a:rPr>
                        <a:t>or</a:t>
                      </a:r>
                      <a:r>
                        <a:rPr sz="1100" spc="-100" dirty="0">
                          <a:solidFill>
                            <a:srgbClr val="FFFFFF"/>
                          </a:solidFill>
                          <a:latin typeface="Trebuchet MS"/>
                          <a:cs typeface="Trebuchet MS"/>
                        </a:rPr>
                        <a:t> </a:t>
                      </a:r>
                      <a:r>
                        <a:rPr sz="1100" spc="-30" dirty="0">
                          <a:solidFill>
                            <a:srgbClr val="FFFFFF"/>
                          </a:solidFill>
                          <a:latin typeface="Trebuchet MS"/>
                          <a:cs typeface="Trebuchet MS"/>
                        </a:rPr>
                        <a:t>IELTS/TOEFL</a:t>
                      </a:r>
                      <a:r>
                        <a:rPr sz="1100" spc="-95" dirty="0">
                          <a:solidFill>
                            <a:srgbClr val="FFFFFF"/>
                          </a:solidFill>
                          <a:latin typeface="Trebuchet MS"/>
                          <a:cs typeface="Trebuchet MS"/>
                        </a:rPr>
                        <a:t> </a:t>
                      </a:r>
                      <a:r>
                        <a:rPr sz="1100" spc="-30" dirty="0">
                          <a:solidFill>
                            <a:srgbClr val="FFFFFF"/>
                          </a:solidFill>
                          <a:latin typeface="Trebuchet MS"/>
                          <a:cs typeface="Trebuchet MS"/>
                        </a:rPr>
                        <a:t>ibt</a:t>
                      </a:r>
                      <a:r>
                        <a:rPr sz="1100" spc="-95" dirty="0">
                          <a:solidFill>
                            <a:srgbClr val="FFFFFF"/>
                          </a:solidFill>
                          <a:latin typeface="Trebuchet MS"/>
                          <a:cs typeface="Trebuchet MS"/>
                        </a:rPr>
                        <a:t> </a:t>
                      </a:r>
                      <a:r>
                        <a:rPr sz="1100" spc="-5" dirty="0">
                          <a:solidFill>
                            <a:srgbClr val="FFFFFF"/>
                          </a:solidFill>
                          <a:latin typeface="Trebuchet MS"/>
                          <a:cs typeface="Trebuchet MS"/>
                        </a:rPr>
                        <a:t>equivalents*</a:t>
                      </a:r>
                      <a:endParaRPr sz="1100" dirty="0">
                        <a:latin typeface="Trebuchet MS"/>
                        <a:cs typeface="Trebuchet MS"/>
                      </a:endParaRPr>
                    </a:p>
                  </a:txBody>
                  <a:tcPr marL="0" marR="0" marT="2354" marB="0">
                    <a:lnL w="12700">
                      <a:solidFill>
                        <a:srgbClr val="58595B"/>
                      </a:solidFill>
                      <a:prstDash val="solid"/>
                    </a:lnL>
                    <a:lnR w="12700">
                      <a:solidFill>
                        <a:srgbClr val="58595B"/>
                      </a:solidFill>
                      <a:prstDash val="solid"/>
                    </a:lnR>
                    <a:lnT w="12700">
                      <a:solidFill>
                        <a:srgbClr val="58595B"/>
                      </a:solidFill>
                      <a:prstDash val="solid"/>
                    </a:lnT>
                    <a:solidFill>
                      <a:srgbClr val="939598"/>
                    </a:solidFill>
                  </a:tcPr>
                </a:tc>
                <a:extLst>
                  <a:ext uri="{0D108BD9-81ED-4DB2-BD59-A6C34878D82A}">
                    <a16:rowId xmlns:a16="http://schemas.microsoft.com/office/drawing/2014/main" val="10008"/>
                  </a:ext>
                </a:extLst>
              </a:tr>
              <a:tr h="174631">
                <a:tc>
                  <a:txBody>
                    <a:bodyPr/>
                    <a:lstStyle/>
                    <a:p>
                      <a:pPr marR="311785" algn="ctr">
                        <a:lnSpc>
                          <a:spcPct val="100000"/>
                        </a:lnSpc>
                        <a:spcBef>
                          <a:spcPts val="60"/>
                        </a:spcBef>
                      </a:pPr>
                      <a:r>
                        <a:rPr sz="1100" b="1" dirty="0">
                          <a:solidFill>
                            <a:srgbClr val="FFFFFF"/>
                          </a:solidFill>
                          <a:latin typeface="Lucida Sans"/>
                          <a:cs typeface="Lucida Sans"/>
                        </a:rPr>
                        <a:t>+</a:t>
                      </a:r>
                      <a:endParaRPr sz="1100">
                        <a:latin typeface="Lucida Sans"/>
                        <a:cs typeface="Lucida Sans"/>
                      </a:endParaRPr>
                    </a:p>
                  </a:txBody>
                  <a:tcPr marL="0" marR="0" marT="5647" marB="0">
                    <a:lnL w="12700">
                      <a:solidFill>
                        <a:srgbClr val="58595B"/>
                      </a:solidFill>
                      <a:prstDash val="solid"/>
                    </a:lnL>
                    <a:lnR w="12700">
                      <a:solidFill>
                        <a:srgbClr val="58595B"/>
                      </a:solidFill>
                      <a:prstDash val="solid"/>
                    </a:lnR>
                    <a:solidFill>
                      <a:srgbClr val="939598"/>
                    </a:solidFill>
                  </a:tcPr>
                </a:tc>
                <a:tc>
                  <a:txBody>
                    <a:bodyPr/>
                    <a:lstStyle/>
                    <a:p>
                      <a:pPr algn="ctr">
                        <a:lnSpc>
                          <a:spcPct val="100000"/>
                        </a:lnSpc>
                        <a:spcBef>
                          <a:spcPts val="60"/>
                        </a:spcBef>
                      </a:pPr>
                      <a:r>
                        <a:rPr sz="1100" b="1" dirty="0">
                          <a:solidFill>
                            <a:srgbClr val="FFFFFF"/>
                          </a:solidFill>
                          <a:latin typeface="Lucida Sans"/>
                          <a:cs typeface="Lucida Sans"/>
                        </a:rPr>
                        <a:t>+</a:t>
                      </a:r>
                      <a:endParaRPr sz="1100">
                        <a:latin typeface="Lucida Sans"/>
                        <a:cs typeface="Lucida Sans"/>
                      </a:endParaRPr>
                    </a:p>
                  </a:txBody>
                  <a:tcPr marL="0" marR="0" marT="5647" marB="0">
                    <a:lnL w="12700">
                      <a:solidFill>
                        <a:srgbClr val="58595B"/>
                      </a:solidFill>
                      <a:prstDash val="solid"/>
                    </a:lnL>
                    <a:lnR w="12700">
                      <a:solidFill>
                        <a:srgbClr val="58595B"/>
                      </a:solidFill>
                      <a:prstDash val="solid"/>
                    </a:lnR>
                    <a:solidFill>
                      <a:srgbClr val="939598"/>
                    </a:solidFill>
                  </a:tcPr>
                </a:tc>
                <a:tc>
                  <a:txBody>
                    <a:bodyPr/>
                    <a:lstStyle/>
                    <a:p>
                      <a:pPr marR="344170" algn="ctr">
                        <a:lnSpc>
                          <a:spcPct val="100000"/>
                        </a:lnSpc>
                        <a:spcBef>
                          <a:spcPts val="60"/>
                        </a:spcBef>
                      </a:pPr>
                      <a:r>
                        <a:rPr sz="1100" b="1" dirty="0">
                          <a:solidFill>
                            <a:srgbClr val="FFFFFF"/>
                          </a:solidFill>
                          <a:latin typeface="Lucida Sans"/>
                          <a:cs typeface="Lucida Sans"/>
                        </a:rPr>
                        <a:t>+</a:t>
                      </a:r>
                      <a:endParaRPr sz="1100" dirty="0">
                        <a:latin typeface="Lucida Sans"/>
                        <a:cs typeface="Lucida Sans"/>
                      </a:endParaRPr>
                    </a:p>
                  </a:txBody>
                  <a:tcPr marL="0" marR="0" marT="5647" marB="0">
                    <a:lnL w="12700">
                      <a:solidFill>
                        <a:srgbClr val="58595B"/>
                      </a:solidFill>
                      <a:prstDash val="solid"/>
                    </a:lnL>
                    <a:lnR w="12700">
                      <a:solidFill>
                        <a:srgbClr val="58595B"/>
                      </a:solidFill>
                      <a:prstDash val="solid"/>
                    </a:lnR>
                    <a:solidFill>
                      <a:srgbClr val="939598"/>
                    </a:solidFill>
                  </a:tcPr>
                </a:tc>
                <a:extLst>
                  <a:ext uri="{0D108BD9-81ED-4DB2-BD59-A6C34878D82A}">
                    <a16:rowId xmlns:a16="http://schemas.microsoft.com/office/drawing/2014/main" val="10009"/>
                  </a:ext>
                </a:extLst>
              </a:tr>
              <a:tr h="715556">
                <a:tc>
                  <a:txBody>
                    <a:bodyPr/>
                    <a:lstStyle/>
                    <a:p>
                      <a:pPr marL="107314">
                        <a:lnSpc>
                          <a:spcPct val="100000"/>
                        </a:lnSpc>
                        <a:spcBef>
                          <a:spcPts val="70"/>
                        </a:spcBef>
                      </a:pPr>
                      <a:r>
                        <a:rPr sz="1100" spc="-45" dirty="0">
                          <a:solidFill>
                            <a:srgbClr val="FFFFFF"/>
                          </a:solidFill>
                          <a:latin typeface="Trebuchet MS"/>
                          <a:cs typeface="Trebuchet MS"/>
                        </a:rPr>
                        <a:t>1-3</a:t>
                      </a:r>
                      <a:r>
                        <a:rPr sz="1100" spc="-100" dirty="0">
                          <a:solidFill>
                            <a:srgbClr val="FFFFFF"/>
                          </a:solidFill>
                          <a:latin typeface="Trebuchet MS"/>
                          <a:cs typeface="Trebuchet MS"/>
                        </a:rPr>
                        <a:t> </a:t>
                      </a:r>
                      <a:r>
                        <a:rPr sz="1100" spc="-5" dirty="0">
                          <a:solidFill>
                            <a:srgbClr val="FFFFFF"/>
                          </a:solidFill>
                          <a:latin typeface="Trebuchet MS"/>
                          <a:cs typeface="Trebuchet MS"/>
                        </a:rPr>
                        <a:t>Academic</a:t>
                      </a:r>
                      <a:r>
                        <a:rPr sz="1100" spc="-95" dirty="0">
                          <a:solidFill>
                            <a:srgbClr val="FFFFFF"/>
                          </a:solidFill>
                          <a:latin typeface="Trebuchet MS"/>
                          <a:cs typeface="Trebuchet MS"/>
                        </a:rPr>
                        <a:t> </a:t>
                      </a:r>
                      <a:r>
                        <a:rPr sz="1100" spc="10" dirty="0">
                          <a:solidFill>
                            <a:srgbClr val="FFFFFF"/>
                          </a:solidFill>
                          <a:latin typeface="Trebuchet MS"/>
                          <a:cs typeface="Trebuchet MS"/>
                        </a:rPr>
                        <a:t>Courses</a:t>
                      </a:r>
                      <a:r>
                        <a:rPr sz="1100" spc="-100" dirty="0">
                          <a:solidFill>
                            <a:srgbClr val="FFFFFF"/>
                          </a:solidFill>
                          <a:latin typeface="Trebuchet MS"/>
                          <a:cs typeface="Trebuchet MS"/>
                        </a:rPr>
                        <a:t> </a:t>
                      </a:r>
                      <a:r>
                        <a:rPr sz="1100" spc="-30" dirty="0">
                          <a:solidFill>
                            <a:srgbClr val="FFFFFF"/>
                          </a:solidFill>
                          <a:latin typeface="Trebuchet MS"/>
                          <a:cs typeface="Trebuchet MS"/>
                        </a:rPr>
                        <a:t>(optional)</a:t>
                      </a:r>
                      <a:endParaRPr sz="1100" dirty="0">
                        <a:latin typeface="Trebuchet MS"/>
                        <a:cs typeface="Trebuchet MS"/>
                      </a:endParaRPr>
                    </a:p>
                  </a:txBody>
                  <a:tcPr marL="0" marR="0" marT="6590" marB="0">
                    <a:lnL w="12700">
                      <a:solidFill>
                        <a:srgbClr val="58595B"/>
                      </a:solidFill>
                      <a:prstDash val="solid"/>
                    </a:lnL>
                    <a:lnR w="12700">
                      <a:solidFill>
                        <a:srgbClr val="58595B"/>
                      </a:solidFill>
                      <a:prstDash val="solid"/>
                    </a:lnR>
                    <a:lnB w="12700">
                      <a:solidFill>
                        <a:srgbClr val="58595B"/>
                      </a:solidFill>
                      <a:prstDash val="solid"/>
                    </a:lnB>
                    <a:solidFill>
                      <a:srgbClr val="939598"/>
                    </a:solidFill>
                  </a:tcPr>
                </a:tc>
                <a:tc>
                  <a:txBody>
                    <a:bodyPr/>
                    <a:lstStyle/>
                    <a:p>
                      <a:pPr marL="62230">
                        <a:lnSpc>
                          <a:spcPct val="100000"/>
                        </a:lnSpc>
                        <a:spcBef>
                          <a:spcPts val="70"/>
                        </a:spcBef>
                      </a:pPr>
                      <a:r>
                        <a:rPr sz="1100" spc="-35" dirty="0">
                          <a:solidFill>
                            <a:srgbClr val="FFFFFF"/>
                          </a:solidFill>
                          <a:latin typeface="Trebuchet MS"/>
                          <a:cs typeface="Trebuchet MS"/>
                        </a:rPr>
                        <a:t>3-10</a:t>
                      </a:r>
                      <a:r>
                        <a:rPr sz="1100" spc="-155" dirty="0">
                          <a:solidFill>
                            <a:srgbClr val="FFFFFF"/>
                          </a:solidFill>
                          <a:latin typeface="Trebuchet MS"/>
                          <a:cs typeface="Trebuchet MS"/>
                        </a:rPr>
                        <a:t> </a:t>
                      </a:r>
                      <a:r>
                        <a:rPr sz="1100" spc="-25" dirty="0">
                          <a:solidFill>
                            <a:srgbClr val="FFFFFF"/>
                          </a:solidFill>
                          <a:latin typeface="Trebuchet MS"/>
                          <a:cs typeface="Trebuchet MS"/>
                        </a:rPr>
                        <a:t>hours/week</a:t>
                      </a:r>
                      <a:endParaRPr sz="1100" dirty="0">
                        <a:latin typeface="Trebuchet MS"/>
                        <a:cs typeface="Trebuchet MS"/>
                      </a:endParaRPr>
                    </a:p>
                  </a:txBody>
                  <a:tcPr marL="0" marR="0" marT="6590" marB="0">
                    <a:lnL w="12700">
                      <a:solidFill>
                        <a:srgbClr val="58595B"/>
                      </a:solidFill>
                      <a:prstDash val="solid"/>
                    </a:lnL>
                    <a:lnR w="12700">
                      <a:solidFill>
                        <a:srgbClr val="58595B"/>
                      </a:solidFill>
                      <a:prstDash val="solid"/>
                    </a:lnR>
                    <a:lnB w="12700">
                      <a:solidFill>
                        <a:srgbClr val="58595B"/>
                      </a:solidFill>
                      <a:prstDash val="solid"/>
                    </a:lnB>
                    <a:solidFill>
                      <a:srgbClr val="939598"/>
                    </a:solidFill>
                  </a:tcPr>
                </a:tc>
                <a:tc>
                  <a:txBody>
                    <a:bodyPr/>
                    <a:lstStyle/>
                    <a:p>
                      <a:pPr marL="107314" marR="623570">
                        <a:lnSpc>
                          <a:spcPct val="100000"/>
                        </a:lnSpc>
                        <a:spcBef>
                          <a:spcPts val="50"/>
                        </a:spcBef>
                      </a:pPr>
                      <a:r>
                        <a:rPr sz="1100" spc="15" dirty="0">
                          <a:solidFill>
                            <a:srgbClr val="FFFFFF"/>
                          </a:solidFill>
                          <a:latin typeface="Trebuchet MS"/>
                          <a:cs typeface="Trebuchet MS"/>
                        </a:rPr>
                        <a:t>Must</a:t>
                      </a:r>
                      <a:r>
                        <a:rPr sz="1100" spc="-210" dirty="0">
                          <a:solidFill>
                            <a:srgbClr val="FFFFFF"/>
                          </a:solidFill>
                          <a:latin typeface="Trebuchet MS"/>
                          <a:cs typeface="Trebuchet MS"/>
                        </a:rPr>
                        <a:t> </a:t>
                      </a:r>
                      <a:r>
                        <a:rPr sz="1100" spc="-30" dirty="0">
                          <a:solidFill>
                            <a:srgbClr val="FFFFFF"/>
                          </a:solidFill>
                          <a:latin typeface="Trebuchet MS"/>
                          <a:cs typeface="Trebuchet MS"/>
                        </a:rPr>
                        <a:t>meet </a:t>
                      </a:r>
                      <a:r>
                        <a:rPr sz="1100" spc="-20" dirty="0">
                          <a:solidFill>
                            <a:srgbClr val="FFFFFF"/>
                          </a:solidFill>
                          <a:latin typeface="Trebuchet MS"/>
                          <a:cs typeface="Trebuchet MS"/>
                        </a:rPr>
                        <a:t>course-specific  pre-requisites</a:t>
                      </a:r>
                      <a:endParaRPr sz="1100" dirty="0">
                        <a:latin typeface="Trebuchet MS"/>
                        <a:cs typeface="Trebuchet MS"/>
                      </a:endParaRPr>
                    </a:p>
                  </a:txBody>
                  <a:tcPr marL="0" marR="0" marT="4706" marB="0">
                    <a:lnL w="12700">
                      <a:solidFill>
                        <a:srgbClr val="58595B"/>
                      </a:solidFill>
                      <a:prstDash val="solid"/>
                    </a:lnL>
                    <a:lnR w="12700">
                      <a:solidFill>
                        <a:srgbClr val="58595B"/>
                      </a:solidFill>
                      <a:prstDash val="solid"/>
                    </a:lnR>
                    <a:lnB w="12700">
                      <a:solidFill>
                        <a:srgbClr val="58595B"/>
                      </a:solidFill>
                      <a:prstDash val="solid"/>
                    </a:lnB>
                    <a:solidFill>
                      <a:srgbClr val="939598"/>
                    </a:solidFill>
                  </a:tcPr>
                </a:tc>
                <a:extLst>
                  <a:ext uri="{0D108BD9-81ED-4DB2-BD59-A6C34878D82A}">
                    <a16:rowId xmlns:a16="http://schemas.microsoft.com/office/drawing/2014/main" val="10010"/>
                  </a:ext>
                </a:extLst>
              </a:tr>
            </a:tbl>
          </a:graphicData>
        </a:graphic>
      </p:graphicFrame>
      <p:sp>
        <p:nvSpPr>
          <p:cNvPr id="16" name="object 16"/>
          <p:cNvSpPr/>
          <p:nvPr/>
        </p:nvSpPr>
        <p:spPr>
          <a:xfrm>
            <a:off x="5094829" y="4543246"/>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7" name="object 17"/>
          <p:cNvSpPr/>
          <p:nvPr/>
        </p:nvSpPr>
        <p:spPr>
          <a:xfrm>
            <a:off x="5201185" y="4543246"/>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5" name="object 25"/>
          <p:cNvSpPr/>
          <p:nvPr/>
        </p:nvSpPr>
        <p:spPr>
          <a:xfrm>
            <a:off x="5089071" y="3561048"/>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26" name="object 26"/>
          <p:cNvSpPr/>
          <p:nvPr/>
        </p:nvSpPr>
        <p:spPr>
          <a:xfrm>
            <a:off x="5195428" y="3561048"/>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33" name="Rectangle 32"/>
          <p:cNvSpPr/>
          <p:nvPr/>
        </p:nvSpPr>
        <p:spPr>
          <a:xfrm>
            <a:off x="7131175" y="6407668"/>
            <a:ext cx="1891174" cy="253916"/>
          </a:xfrm>
          <a:prstGeom prst="rect">
            <a:avLst/>
          </a:prstGeom>
          <a:solidFill>
            <a:srgbClr val="91BE37"/>
          </a:solidFill>
          <a:ln>
            <a:noFill/>
          </a:ln>
        </p:spPr>
        <p:txBody>
          <a:bodyPr wrap="square">
            <a:spAutoFit/>
          </a:bodyPr>
          <a:lstStyle/>
          <a:p>
            <a:r>
              <a:rPr lang="en-CA" sz="1050" dirty="0"/>
              <a:t> </a:t>
            </a:r>
            <a:r>
              <a:rPr lang="en-CA" sz="1050" b="1" dirty="0">
                <a:solidFill>
                  <a:schemeClr val="bg1"/>
                </a:solidFill>
                <a:latin typeface="Lucida Bright" panose="02040602050505020304" pitchFamily="18" charset="0"/>
              </a:rPr>
              <a:t>camosun.ca/upgrading</a:t>
            </a:r>
            <a:r>
              <a:rPr lang="en-CA" sz="1050" dirty="0"/>
              <a:t>  </a:t>
            </a:r>
          </a:p>
        </p:txBody>
      </p:sp>
      <p:pic>
        <p:nvPicPr>
          <p:cNvPr id="35" name="Picture 34"/>
          <p:cNvPicPr>
            <a:picLocks noChangeAspect="1"/>
          </p:cNvPicPr>
          <p:nvPr/>
        </p:nvPicPr>
        <p:blipFill>
          <a:blip r:embed="rId2"/>
          <a:stretch>
            <a:fillRect/>
          </a:stretch>
        </p:blipFill>
        <p:spPr>
          <a:xfrm>
            <a:off x="6251607" y="6443178"/>
            <a:ext cx="719390" cy="182896"/>
          </a:xfrm>
          <a:prstGeom prst="rect">
            <a:avLst/>
          </a:prstGeom>
        </p:spPr>
      </p:pic>
      <p:sp>
        <p:nvSpPr>
          <p:cNvPr id="2" name="Title 1">
            <a:extLst>
              <a:ext uri="{FF2B5EF4-FFF2-40B4-BE49-F238E27FC236}">
                <a16:creationId xmlns:a16="http://schemas.microsoft.com/office/drawing/2014/main" id="{261C5410-3D9A-0F4A-A7EF-F00019AF9E4B}"/>
              </a:ext>
            </a:extLst>
          </p:cNvPr>
          <p:cNvSpPr>
            <a:spLocks noGrp="1"/>
          </p:cNvSpPr>
          <p:nvPr>
            <p:ph type="title" idx="4294967295"/>
          </p:nvPr>
        </p:nvSpPr>
        <p:spPr>
          <a:xfrm>
            <a:off x="0" y="152400"/>
            <a:ext cx="7962900" cy="609600"/>
          </a:xfrm>
          <a:prstGeom prst="rect">
            <a:avLst/>
          </a:prstGeom>
        </p:spPr>
        <p:txBody>
          <a:bodyPr/>
          <a:lstStyle/>
          <a:p>
            <a:r>
              <a:rPr lang="en-US" dirty="0"/>
              <a:t>ESL &amp; </a:t>
            </a:r>
            <a:r>
              <a:rPr lang="en-US" dirty="0" err="1"/>
              <a:t>Atualização</a:t>
            </a:r>
            <a:r>
              <a:rPr lang="en-US" dirty="0"/>
              <a:t> </a:t>
            </a:r>
            <a:r>
              <a:rPr lang="en-US" dirty="0" err="1"/>
              <a:t>Acadêmica</a:t>
            </a:r>
            <a:endParaRPr lang="en-US" dirty="0"/>
          </a:p>
        </p:txBody>
      </p:sp>
      <p:sp>
        <p:nvSpPr>
          <p:cNvPr id="21" name="object 6">
            <a:extLst>
              <a:ext uri="{FF2B5EF4-FFF2-40B4-BE49-F238E27FC236}">
                <a16:creationId xmlns:a16="http://schemas.microsoft.com/office/drawing/2014/main" id="{75C1E93E-9A08-6948-B8EB-1AD5CD7EC2D9}"/>
              </a:ext>
            </a:extLst>
          </p:cNvPr>
          <p:cNvSpPr txBox="1"/>
          <p:nvPr/>
        </p:nvSpPr>
        <p:spPr>
          <a:xfrm>
            <a:off x="205740" y="933819"/>
            <a:ext cx="8852646" cy="997644"/>
          </a:xfrm>
          <a:prstGeom prst="rect">
            <a:avLst/>
          </a:prstGeom>
        </p:spPr>
        <p:txBody>
          <a:bodyPr vert="horz" wrap="square" lIns="0" tIns="5762" rIns="0" bIns="0" rtlCol="0">
            <a:spAutoFit/>
          </a:bodyPr>
          <a:lstStyle/>
          <a:p>
            <a:pPr marL="5762" marR="2304">
              <a:lnSpc>
                <a:spcPct val="106000"/>
              </a:lnSpc>
              <a:spcBef>
                <a:spcPts val="46"/>
              </a:spcBef>
            </a:pPr>
            <a:r>
              <a:rPr lang="pt-BR" sz="1200" spc="-30" dirty="0">
                <a:solidFill>
                  <a:schemeClr val="bg1"/>
                </a:solidFill>
                <a:latin typeface="Trebuchet MS"/>
                <a:cs typeface="Trebuchet MS"/>
              </a:rPr>
              <a:t>Se você não atender aos requisitos de inglês, biologia, química, matemática ou física para entrar diretamente no programa de sua escolha, poderá atendê-lo através do nosso programa de atualização acadêmica e de ESL no campus. Dependendo do seu nível, você será colocado no curso de ESL ou de atualização acadêmica apropriado, para trabalhar para atingir o requisito de entrada direta. Em casos específicos, você pode fazer até três cursos acadêmicos, juntamente com os cursos de ESL ou de atualização acadêmica. Se você não tiver certeza do seu nível, entre em contato conosco sobre as avaliações Camosun on-shore e off-shore.</a:t>
            </a:r>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3691444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a:ext uri="{FF2B5EF4-FFF2-40B4-BE49-F238E27FC236}">
                <a16:creationId xmlns:a16="http://schemas.microsoft.com/office/drawing/2014/main" id="{A30062A9-CF9A-9642-94ED-4BEF3B3DFDE0}"/>
              </a:ext>
            </a:extLst>
          </p:cNvPr>
          <p:cNvSpPr/>
          <p:nvPr/>
        </p:nvSpPr>
        <p:spPr>
          <a:xfrm>
            <a:off x="0" y="1"/>
            <a:ext cx="9220200" cy="1519134"/>
          </a:xfrm>
          <a:custGeom>
            <a:avLst/>
            <a:gdLst/>
            <a:ahLst/>
            <a:cxnLst/>
            <a:rect l="l" t="t" r="r" b="b"/>
            <a:pathLst>
              <a:path w="10058400" h="1165225">
                <a:moveTo>
                  <a:pt x="-6350" y="1168228"/>
                </a:moveTo>
                <a:lnTo>
                  <a:pt x="10045699" y="1168228"/>
                </a:lnTo>
                <a:lnTo>
                  <a:pt x="10045699" y="4043"/>
                </a:lnTo>
                <a:lnTo>
                  <a:pt x="-6350" y="4043"/>
                </a:lnTo>
                <a:lnTo>
                  <a:pt x="-6350" y="1168228"/>
                </a:lnTo>
                <a:close/>
              </a:path>
            </a:pathLst>
          </a:custGeom>
          <a:solidFill>
            <a:srgbClr val="91BE37"/>
          </a:solidFill>
        </p:spPr>
        <p:txBody>
          <a:bodyPr wrap="square" lIns="0" tIns="0" rIns="0" bIns="0" rtlCol="0"/>
          <a:lstStyle/>
          <a:p>
            <a:endParaRPr sz="817"/>
          </a:p>
        </p:txBody>
      </p:sp>
      <p:sp>
        <p:nvSpPr>
          <p:cNvPr id="6" name="object 6"/>
          <p:cNvSpPr/>
          <p:nvPr/>
        </p:nvSpPr>
        <p:spPr>
          <a:xfrm>
            <a:off x="7171532" y="1519134"/>
            <a:ext cx="1960826" cy="533886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 name="object 8"/>
          <p:cNvSpPr/>
          <p:nvPr/>
        </p:nvSpPr>
        <p:spPr>
          <a:xfrm>
            <a:off x="5100587" y="2659075"/>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9" name="object 9"/>
          <p:cNvSpPr/>
          <p:nvPr/>
        </p:nvSpPr>
        <p:spPr>
          <a:xfrm>
            <a:off x="7401955" y="2659075"/>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1" name="object 11"/>
          <p:cNvSpPr/>
          <p:nvPr/>
        </p:nvSpPr>
        <p:spPr>
          <a:xfrm>
            <a:off x="5094829" y="3932780"/>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2" name="object 12"/>
          <p:cNvSpPr/>
          <p:nvPr/>
        </p:nvSpPr>
        <p:spPr>
          <a:xfrm>
            <a:off x="5201185" y="3932780"/>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8" name="object 18"/>
          <p:cNvSpPr/>
          <p:nvPr/>
        </p:nvSpPr>
        <p:spPr>
          <a:xfrm>
            <a:off x="7196955" y="1596813"/>
            <a:ext cx="1675221" cy="227797"/>
          </a:xfrm>
          <a:custGeom>
            <a:avLst/>
            <a:gdLst/>
            <a:ahLst/>
            <a:cxnLst/>
            <a:rect l="l" t="t" r="r" b="b"/>
            <a:pathLst>
              <a:path w="1849755" h="160654">
                <a:moveTo>
                  <a:pt x="-11532" y="164718"/>
                </a:moveTo>
                <a:lnTo>
                  <a:pt x="1836927" y="164718"/>
                </a:lnTo>
                <a:lnTo>
                  <a:pt x="1836927" y="4786"/>
                </a:lnTo>
                <a:lnTo>
                  <a:pt x="-11532" y="4786"/>
                </a:lnTo>
                <a:lnTo>
                  <a:pt x="-11532" y="164718"/>
                </a:lnTo>
                <a:close/>
              </a:path>
            </a:pathLst>
          </a:custGeom>
          <a:solidFill>
            <a:srgbClr val="67686B">
              <a:alpha val="79998"/>
            </a:srgbClr>
          </a:solidFill>
        </p:spPr>
        <p:txBody>
          <a:bodyPr wrap="square" lIns="0" tIns="0" rIns="0" bIns="0" rtlCol="0"/>
          <a:lstStyle/>
          <a:p>
            <a:endParaRPr sz="817"/>
          </a:p>
        </p:txBody>
      </p:sp>
      <p:sp>
        <p:nvSpPr>
          <p:cNvPr id="19" name="object 19"/>
          <p:cNvSpPr txBox="1"/>
          <p:nvPr/>
        </p:nvSpPr>
        <p:spPr>
          <a:xfrm>
            <a:off x="7221417" y="1646248"/>
            <a:ext cx="1727145" cy="128929"/>
          </a:xfrm>
          <a:prstGeom prst="rect">
            <a:avLst/>
          </a:prstGeom>
        </p:spPr>
        <p:txBody>
          <a:bodyPr vert="horz" wrap="square" lIns="0" tIns="5762" rIns="0" bIns="0" rtlCol="0">
            <a:spAutoFit/>
          </a:bodyPr>
          <a:lstStyle/>
          <a:p>
            <a:pPr marL="5762">
              <a:spcBef>
                <a:spcPts val="46"/>
              </a:spcBef>
            </a:pPr>
            <a:r>
              <a:rPr sz="800" spc="10" dirty="0">
                <a:solidFill>
                  <a:srgbClr val="FFFFFF"/>
                </a:solidFill>
                <a:latin typeface="Trebuchet MS"/>
                <a:cs typeface="Trebuchet MS"/>
              </a:rPr>
              <a:t>PHOTO</a:t>
            </a:r>
            <a:r>
              <a:rPr sz="800" spc="-41" dirty="0">
                <a:solidFill>
                  <a:srgbClr val="FFFFFF"/>
                </a:solidFill>
                <a:latin typeface="Trebuchet MS"/>
                <a:cs typeface="Trebuchet MS"/>
              </a:rPr>
              <a:t> </a:t>
            </a:r>
            <a:r>
              <a:rPr sz="800" spc="-7" dirty="0">
                <a:solidFill>
                  <a:srgbClr val="FFFFFF"/>
                </a:solidFill>
                <a:latin typeface="Trebuchet MS"/>
                <a:cs typeface="Trebuchet MS"/>
              </a:rPr>
              <a:t>CREDIT:</a:t>
            </a:r>
            <a:r>
              <a:rPr sz="800" spc="-41" dirty="0">
                <a:solidFill>
                  <a:srgbClr val="FFFFFF"/>
                </a:solidFill>
                <a:latin typeface="Trebuchet MS"/>
                <a:cs typeface="Trebuchet MS"/>
              </a:rPr>
              <a:t> </a:t>
            </a:r>
            <a:r>
              <a:rPr sz="800" spc="11" dirty="0">
                <a:solidFill>
                  <a:srgbClr val="FFFFFF"/>
                </a:solidFill>
                <a:latin typeface="Trebuchet MS"/>
                <a:cs typeface="Trebuchet MS"/>
              </a:rPr>
              <a:t>TOURISM</a:t>
            </a:r>
            <a:r>
              <a:rPr sz="800" spc="-39" dirty="0">
                <a:solidFill>
                  <a:srgbClr val="FFFFFF"/>
                </a:solidFill>
                <a:latin typeface="Trebuchet MS"/>
                <a:cs typeface="Trebuchet MS"/>
              </a:rPr>
              <a:t> </a:t>
            </a:r>
            <a:r>
              <a:rPr sz="800" spc="4" dirty="0">
                <a:solidFill>
                  <a:srgbClr val="FFFFFF"/>
                </a:solidFill>
                <a:latin typeface="Trebuchet MS"/>
                <a:cs typeface="Trebuchet MS"/>
              </a:rPr>
              <a:t>VICTORIA</a:t>
            </a:r>
            <a:endParaRPr sz="800" dirty="0">
              <a:latin typeface="Trebuchet MS"/>
              <a:cs typeface="Trebuchet MS"/>
            </a:endParaRPr>
          </a:p>
        </p:txBody>
      </p:sp>
      <p:sp>
        <p:nvSpPr>
          <p:cNvPr id="20" name="object 20"/>
          <p:cNvSpPr/>
          <p:nvPr/>
        </p:nvSpPr>
        <p:spPr>
          <a:xfrm>
            <a:off x="8723280" y="4981503"/>
            <a:ext cx="414840" cy="155565"/>
          </a:xfrm>
          <a:custGeom>
            <a:avLst/>
            <a:gdLst/>
            <a:ahLst/>
            <a:cxnLst/>
            <a:rect l="l" t="t" r="r" b="b"/>
            <a:pathLst>
              <a:path w="914400" h="342900">
                <a:moveTo>
                  <a:pt x="-12123" y="342973"/>
                </a:moveTo>
                <a:lnTo>
                  <a:pt x="901699" y="342973"/>
                </a:lnTo>
                <a:lnTo>
                  <a:pt x="901699" y="289"/>
                </a:lnTo>
                <a:lnTo>
                  <a:pt x="-12123" y="289"/>
                </a:lnTo>
                <a:lnTo>
                  <a:pt x="-12123" y="342973"/>
                </a:lnTo>
                <a:close/>
              </a:path>
            </a:pathLst>
          </a:custGeom>
          <a:solidFill>
            <a:srgbClr val="91BE37"/>
          </a:solidFill>
        </p:spPr>
        <p:txBody>
          <a:bodyPr wrap="square" lIns="0" tIns="0" rIns="0" bIns="0" rtlCol="0"/>
          <a:lstStyle/>
          <a:p>
            <a:endParaRPr sz="817"/>
          </a:p>
        </p:txBody>
      </p:sp>
      <p:sp>
        <p:nvSpPr>
          <p:cNvPr id="21" name="object 21"/>
          <p:cNvSpPr txBox="1"/>
          <p:nvPr/>
        </p:nvSpPr>
        <p:spPr>
          <a:xfrm>
            <a:off x="8756931" y="5028292"/>
            <a:ext cx="309690"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 </a:t>
            </a:r>
            <a:r>
              <a:rPr sz="272" b="1" spc="4" dirty="0">
                <a:solidFill>
                  <a:srgbClr val="FFFFFF"/>
                </a:solidFill>
                <a:latin typeface="Arial"/>
                <a:cs typeface="Arial"/>
              </a:rPr>
              <a:t>31</a:t>
            </a:r>
            <a:r>
              <a:rPr sz="272" b="1" spc="-36" dirty="0">
                <a:solidFill>
                  <a:srgbClr val="FFFFFF"/>
                </a:solidFill>
                <a:latin typeface="Arial"/>
                <a:cs typeface="Arial"/>
              </a:rPr>
              <a:t> </a:t>
            </a:r>
            <a:endParaRPr sz="272">
              <a:latin typeface="Arial"/>
              <a:cs typeface="Arial"/>
            </a:endParaRPr>
          </a:p>
        </p:txBody>
      </p:sp>
      <p:sp>
        <p:nvSpPr>
          <p:cNvPr id="23" name="object 23"/>
          <p:cNvSpPr txBox="1"/>
          <p:nvPr/>
        </p:nvSpPr>
        <p:spPr>
          <a:xfrm>
            <a:off x="72213" y="5028292"/>
            <a:ext cx="316892"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a:t>
            </a:r>
            <a:r>
              <a:rPr sz="272" b="1" spc="32" dirty="0">
                <a:solidFill>
                  <a:srgbClr val="FFFFFF"/>
                </a:solidFill>
                <a:latin typeface="Arial"/>
                <a:cs typeface="Arial"/>
              </a:rPr>
              <a:t> 30</a:t>
            </a:r>
            <a:r>
              <a:rPr sz="272" b="1" spc="-36" dirty="0">
                <a:solidFill>
                  <a:srgbClr val="FFFFFF"/>
                </a:solidFill>
                <a:latin typeface="Arial"/>
                <a:cs typeface="Arial"/>
              </a:rPr>
              <a:t> </a:t>
            </a:r>
            <a:endParaRPr sz="272">
              <a:latin typeface="Arial"/>
              <a:cs typeface="Arial"/>
            </a:endParaRPr>
          </a:p>
        </p:txBody>
      </p:sp>
      <p:sp>
        <p:nvSpPr>
          <p:cNvPr id="29" name="object 7"/>
          <p:cNvSpPr txBox="1"/>
          <p:nvPr/>
        </p:nvSpPr>
        <p:spPr>
          <a:xfrm>
            <a:off x="214145" y="1638908"/>
            <a:ext cx="6796255" cy="2503827"/>
          </a:xfrm>
          <a:prstGeom prst="rect">
            <a:avLst/>
          </a:prstGeom>
        </p:spPr>
        <p:txBody>
          <a:bodyPr vert="horz" wrap="square" lIns="0" tIns="0" rIns="0" bIns="0" rtlCol="0">
            <a:spAutoFit/>
          </a:bodyPr>
          <a:lstStyle/>
          <a:p>
            <a:pPr marL="126364" marR="5080" indent="-113664" defTabSz="914400">
              <a:lnSpc>
                <a:spcPct val="119100"/>
              </a:lnSpc>
              <a:buClr>
                <a:srgbClr val="6D6E71"/>
              </a:buClr>
              <a:buFont typeface="Gibson Light"/>
              <a:buChar char="•"/>
              <a:tabLst>
                <a:tab pos="127000" algn="l"/>
              </a:tabLst>
            </a:pPr>
            <a:r>
              <a:rPr sz="1800" b="1" spc="15" dirty="0">
                <a:solidFill>
                  <a:srgbClr val="96DB41">
                    <a:lumMod val="75000"/>
                  </a:srgbClr>
                </a:solidFill>
                <a:latin typeface="Arial"/>
                <a:cs typeface="Gibson Light"/>
              </a:rPr>
              <a:t>Homes</a:t>
            </a:r>
            <a:r>
              <a:rPr sz="1800" b="1" spc="25" dirty="0">
                <a:solidFill>
                  <a:srgbClr val="96DB41">
                    <a:lumMod val="75000"/>
                  </a:srgbClr>
                </a:solidFill>
                <a:latin typeface="Arial"/>
                <a:cs typeface="Gibson Light"/>
              </a:rPr>
              <a:t>t</a:t>
            </a:r>
            <a:r>
              <a:rPr sz="1800" b="1" spc="-5" dirty="0">
                <a:solidFill>
                  <a:srgbClr val="96DB41">
                    <a:lumMod val="75000"/>
                  </a:srgbClr>
                </a:solidFill>
                <a:latin typeface="Arial"/>
                <a:cs typeface="Gibson Light"/>
              </a:rPr>
              <a:t>a</a:t>
            </a:r>
            <a:r>
              <a:rPr sz="1800" b="1" dirty="0">
                <a:solidFill>
                  <a:srgbClr val="96DB41">
                    <a:lumMod val="75000"/>
                  </a:srgbClr>
                </a:solidFill>
                <a:latin typeface="Arial"/>
                <a:cs typeface="Gibson Light"/>
              </a:rPr>
              <a:t>y</a:t>
            </a:r>
            <a:r>
              <a:rPr sz="1800" b="1" spc="20" dirty="0">
                <a:solidFill>
                  <a:srgbClr val="96DB41">
                    <a:lumMod val="75000"/>
                  </a:srgbClr>
                </a:solidFill>
                <a:latin typeface="Arial"/>
                <a:cs typeface="Gibson Light"/>
              </a:rPr>
              <a:t> </a:t>
            </a:r>
            <a:r>
              <a:rPr lang="en-CA" sz="1800" b="1" spc="10" dirty="0">
                <a:solidFill>
                  <a:srgbClr val="96DB41">
                    <a:lumMod val="75000"/>
                  </a:srgbClr>
                </a:solidFill>
                <a:latin typeface="Arial"/>
                <a:cs typeface="Gibson Light"/>
              </a:rPr>
              <a:t>com comida </a:t>
            </a:r>
            <a:r>
              <a:rPr sz="1400" dirty="0">
                <a:solidFill>
                  <a:srgbClr val="6D6E71"/>
                </a:solidFill>
                <a:latin typeface="Arial"/>
                <a:cs typeface="Gibson Light"/>
              </a:rPr>
              <a:t>—</a:t>
            </a:r>
            <a:r>
              <a:rPr sz="1400" spc="20" dirty="0">
                <a:solidFill>
                  <a:srgbClr val="6D6E71"/>
                </a:solidFill>
                <a:latin typeface="Arial"/>
                <a:cs typeface="Gibson Light"/>
              </a:rPr>
              <a:t> </a:t>
            </a:r>
            <a:r>
              <a:rPr lang="pt-BR" sz="1400" spc="-65" dirty="0">
                <a:solidFill>
                  <a:srgbClr val="6D6E71"/>
                </a:solidFill>
                <a:latin typeface="Arial"/>
                <a:cs typeface="Gibson Light"/>
              </a:rPr>
              <a:t>Você recebe um quarto privado (incluindo móveis e utensílios domésticos básicos) na casa de uma família anfitriã local.</a:t>
            </a:r>
            <a:br>
              <a:rPr lang="pt-BR" sz="1400" spc="-65" dirty="0">
                <a:solidFill>
                  <a:srgbClr val="6D6E71"/>
                </a:solidFill>
                <a:latin typeface="Arial"/>
                <a:cs typeface="Gibson Light"/>
              </a:rPr>
            </a:br>
            <a:endParaRPr lang="en-CA" sz="1400" spc="20" dirty="0">
              <a:solidFill>
                <a:srgbClr val="6D6E71"/>
              </a:solidFill>
              <a:latin typeface="Arial"/>
              <a:cs typeface="Gibson Light"/>
            </a:endParaRPr>
          </a:p>
          <a:p>
            <a:pPr marL="126364" marR="5080" indent="-113664" defTabSz="914400">
              <a:lnSpc>
                <a:spcPct val="119100"/>
              </a:lnSpc>
              <a:buClr>
                <a:srgbClr val="6D6E71"/>
              </a:buClr>
              <a:buFont typeface="Gibson Light"/>
              <a:buChar char="•"/>
              <a:tabLst>
                <a:tab pos="127000" algn="l"/>
              </a:tabLst>
            </a:pPr>
            <a:r>
              <a:rPr sz="1800" b="1" spc="15" dirty="0">
                <a:solidFill>
                  <a:srgbClr val="96DB41">
                    <a:lumMod val="75000"/>
                  </a:srgbClr>
                </a:solidFill>
                <a:latin typeface="Arial"/>
                <a:cs typeface="Gibson Light"/>
              </a:rPr>
              <a:t>Homes</a:t>
            </a:r>
            <a:r>
              <a:rPr sz="1800" b="1" spc="25" dirty="0">
                <a:solidFill>
                  <a:srgbClr val="96DB41">
                    <a:lumMod val="75000"/>
                  </a:srgbClr>
                </a:solidFill>
                <a:latin typeface="Arial"/>
                <a:cs typeface="Gibson Light"/>
              </a:rPr>
              <a:t>t</a:t>
            </a:r>
            <a:r>
              <a:rPr sz="1800" b="1" spc="-5" dirty="0">
                <a:solidFill>
                  <a:srgbClr val="96DB41">
                    <a:lumMod val="75000"/>
                  </a:srgbClr>
                </a:solidFill>
                <a:latin typeface="Arial"/>
                <a:cs typeface="Gibson Light"/>
              </a:rPr>
              <a:t>a</a:t>
            </a:r>
            <a:r>
              <a:rPr sz="1800" b="1" dirty="0">
                <a:solidFill>
                  <a:srgbClr val="96DB41">
                    <a:lumMod val="75000"/>
                  </a:srgbClr>
                </a:solidFill>
                <a:latin typeface="Arial"/>
                <a:cs typeface="Gibson Light"/>
              </a:rPr>
              <a:t>y</a:t>
            </a:r>
            <a:r>
              <a:rPr sz="1800" b="1" spc="20" dirty="0">
                <a:solidFill>
                  <a:srgbClr val="96DB41">
                    <a:lumMod val="75000"/>
                  </a:srgbClr>
                </a:solidFill>
                <a:latin typeface="Arial"/>
                <a:cs typeface="Gibson Light"/>
              </a:rPr>
              <a:t> </a:t>
            </a:r>
            <a:r>
              <a:rPr lang="en-CA" sz="1800" b="1" spc="10" dirty="0" err="1">
                <a:solidFill>
                  <a:srgbClr val="96DB41">
                    <a:lumMod val="75000"/>
                  </a:srgbClr>
                </a:solidFill>
                <a:latin typeface="Arial"/>
                <a:cs typeface="Gibson Light"/>
              </a:rPr>
              <a:t>sem</a:t>
            </a:r>
            <a:r>
              <a:rPr lang="en-CA" sz="1800" b="1" spc="10" dirty="0">
                <a:solidFill>
                  <a:srgbClr val="96DB41">
                    <a:lumMod val="75000"/>
                  </a:srgbClr>
                </a:solidFill>
                <a:latin typeface="Arial"/>
                <a:cs typeface="Gibson Light"/>
              </a:rPr>
              <a:t> comida </a:t>
            </a:r>
            <a:r>
              <a:rPr sz="1400" dirty="0">
                <a:solidFill>
                  <a:srgbClr val="6D6E71"/>
                </a:solidFill>
                <a:latin typeface="Arial"/>
                <a:cs typeface="Gibson Light"/>
              </a:rPr>
              <a:t>—</a:t>
            </a:r>
            <a:r>
              <a:rPr sz="1400" spc="20" dirty="0">
                <a:solidFill>
                  <a:srgbClr val="6D6E71"/>
                </a:solidFill>
                <a:latin typeface="Arial"/>
                <a:cs typeface="Gibson Light"/>
              </a:rPr>
              <a:t> </a:t>
            </a:r>
            <a:r>
              <a:rPr lang="pt-BR" sz="1400" spc="-65" dirty="0">
                <a:solidFill>
                  <a:srgbClr val="6D6E71"/>
                </a:solidFill>
                <a:latin typeface="Arial"/>
                <a:cs typeface="Gibson Light"/>
              </a:rPr>
              <a:t>Você recebe um quarto privado (incluindo móveis e utensílios domésticos básicos) na casa de uma família anfitriã local.</a:t>
            </a:r>
            <a:br>
              <a:rPr lang="pt-BR" sz="1400" spc="-65" dirty="0">
                <a:solidFill>
                  <a:srgbClr val="6D6E71"/>
                </a:solidFill>
                <a:latin typeface="Arial"/>
                <a:cs typeface="Gibson Light"/>
              </a:rPr>
            </a:br>
            <a:endParaRPr lang="en-CA" sz="1400" spc="20" dirty="0">
              <a:solidFill>
                <a:srgbClr val="6D6E71"/>
              </a:solidFill>
              <a:latin typeface="Arial"/>
              <a:cs typeface="Gibson Light"/>
            </a:endParaRPr>
          </a:p>
          <a:p>
            <a:pPr marL="126364" marR="5080" indent="-113664" defTabSz="914400">
              <a:lnSpc>
                <a:spcPct val="119100"/>
              </a:lnSpc>
              <a:buClr>
                <a:srgbClr val="6D6E71"/>
              </a:buClr>
              <a:buFont typeface="Gibson Light"/>
              <a:buChar char="•"/>
              <a:tabLst>
                <a:tab pos="127000" algn="l"/>
              </a:tabLst>
            </a:pPr>
            <a:r>
              <a:rPr lang="pt-BR" sz="1800" b="1" spc="5" dirty="0">
                <a:solidFill>
                  <a:srgbClr val="96DB41">
                    <a:lumMod val="75000"/>
                  </a:srgbClr>
                </a:solidFill>
                <a:latin typeface="Arial"/>
                <a:cs typeface="Gibson Light"/>
              </a:rPr>
              <a:t>Viver por conta própria </a:t>
            </a:r>
            <a:r>
              <a:rPr sz="1400" dirty="0">
                <a:solidFill>
                  <a:srgbClr val="6D6E71"/>
                </a:solidFill>
                <a:latin typeface="Arial"/>
                <a:cs typeface="Gibson Light"/>
              </a:rPr>
              <a:t>—</a:t>
            </a:r>
            <a:r>
              <a:rPr sz="1400" spc="20" dirty="0">
                <a:solidFill>
                  <a:srgbClr val="6D6E71"/>
                </a:solidFill>
                <a:latin typeface="Arial"/>
                <a:cs typeface="Gibson Light"/>
              </a:rPr>
              <a:t> </a:t>
            </a:r>
            <a:r>
              <a:rPr lang="pt-BR" sz="1400" spc="-65" dirty="0">
                <a:solidFill>
                  <a:srgbClr val="6D6E71"/>
                </a:solidFill>
                <a:latin typeface="Arial"/>
                <a:cs typeface="Gibson Light"/>
              </a:rPr>
              <a:t>Você encontra e aluga um apartamento ou casa, com outros estudantes ou por conta própria. Você é responsável por todas as despesas de subsistência e custos iniciais (móveis, utensílios de cozinha, roupas de cama).</a:t>
            </a:r>
            <a:endParaRPr sz="1400" dirty="0">
              <a:solidFill>
                <a:srgbClr val="68696C"/>
              </a:solidFill>
              <a:latin typeface="Arial"/>
              <a:cs typeface="Gibson Light"/>
            </a:endParaRPr>
          </a:p>
        </p:txBody>
      </p:sp>
      <p:pic>
        <p:nvPicPr>
          <p:cNvPr id="30" name="Picture 29"/>
          <p:cNvPicPr>
            <a:picLocks noChangeAspect="1"/>
          </p:cNvPicPr>
          <p:nvPr/>
        </p:nvPicPr>
        <p:blipFill>
          <a:blip r:embed="rId3"/>
          <a:stretch>
            <a:fillRect/>
          </a:stretch>
        </p:blipFill>
        <p:spPr>
          <a:xfrm>
            <a:off x="283233" y="4518861"/>
            <a:ext cx="6658077" cy="2350709"/>
          </a:xfrm>
          <a:prstGeom prst="rect">
            <a:avLst/>
          </a:prstGeom>
        </p:spPr>
      </p:pic>
      <p:sp>
        <p:nvSpPr>
          <p:cNvPr id="3" name="Title 2">
            <a:extLst>
              <a:ext uri="{FF2B5EF4-FFF2-40B4-BE49-F238E27FC236}">
                <a16:creationId xmlns:a16="http://schemas.microsoft.com/office/drawing/2014/main" id="{5F39A02D-128A-6545-B21A-5D627DE927EC}"/>
              </a:ext>
            </a:extLst>
          </p:cNvPr>
          <p:cNvSpPr>
            <a:spLocks noGrp="1"/>
          </p:cNvSpPr>
          <p:nvPr>
            <p:ph type="title" idx="4294967295"/>
          </p:nvPr>
        </p:nvSpPr>
        <p:spPr>
          <a:xfrm>
            <a:off x="0" y="152400"/>
            <a:ext cx="7962900" cy="609600"/>
          </a:xfrm>
          <a:prstGeom prst="rect">
            <a:avLst/>
          </a:prstGeom>
        </p:spPr>
        <p:txBody>
          <a:bodyPr/>
          <a:lstStyle/>
          <a:p>
            <a:r>
              <a:rPr lang="en-US" dirty="0"/>
              <a:t>Housing</a:t>
            </a:r>
          </a:p>
        </p:txBody>
      </p:sp>
      <p:sp>
        <p:nvSpPr>
          <p:cNvPr id="25" name="object 10">
            <a:extLst>
              <a:ext uri="{FF2B5EF4-FFF2-40B4-BE49-F238E27FC236}">
                <a16:creationId xmlns:a16="http://schemas.microsoft.com/office/drawing/2014/main" id="{F9E0FAE0-DCA8-EB45-984C-ADF1F05DCD1A}"/>
              </a:ext>
            </a:extLst>
          </p:cNvPr>
          <p:cNvSpPr txBox="1"/>
          <p:nvPr/>
        </p:nvSpPr>
        <p:spPr>
          <a:xfrm>
            <a:off x="214145" y="955242"/>
            <a:ext cx="8734417" cy="383742"/>
          </a:xfrm>
          <a:prstGeom prst="rect">
            <a:avLst/>
          </a:prstGeom>
        </p:spPr>
        <p:txBody>
          <a:bodyPr vert="horz" wrap="square" lIns="0" tIns="5762" rIns="0" bIns="0" rtlCol="0">
            <a:spAutoFit/>
          </a:bodyPr>
          <a:lstStyle/>
          <a:p>
            <a:pPr marL="5762" marR="2304">
              <a:lnSpc>
                <a:spcPct val="106000"/>
              </a:lnSpc>
              <a:spcBef>
                <a:spcPts val="46"/>
              </a:spcBef>
            </a:pPr>
            <a:r>
              <a:rPr lang="pt-BR" sz="1200" spc="-14" dirty="0">
                <a:solidFill>
                  <a:schemeClr val="bg1"/>
                </a:solidFill>
                <a:latin typeface="Trebuchet MS"/>
                <a:cs typeface="Trebuchet MS"/>
              </a:rPr>
              <a:t>Os estudantes internacionais da Camosun têm a opção de morar em uma casa de família ou por conta própria. Nosso Coordenador de Habitação pode ajudá-lo a explorar cada opção e garantir que sua acomodação em Victoria seja segura e confortável.</a:t>
            </a:r>
            <a:endParaRPr sz="1200" dirty="0">
              <a:solidFill>
                <a:schemeClr val="bg1"/>
              </a:solidFill>
              <a:latin typeface="Trebuchet MS"/>
              <a:cs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2">
            <a:extLst>
              <a:ext uri="{FF2B5EF4-FFF2-40B4-BE49-F238E27FC236}">
                <a16:creationId xmlns:a16="http://schemas.microsoft.com/office/drawing/2014/main" id="{F21B49EF-C871-5640-9112-E21F2F3CCDF0}"/>
              </a:ext>
            </a:extLst>
          </p:cNvPr>
          <p:cNvSpPr/>
          <p:nvPr/>
        </p:nvSpPr>
        <p:spPr>
          <a:xfrm>
            <a:off x="2805" y="1"/>
            <a:ext cx="9141195" cy="1639958"/>
          </a:xfrm>
          <a:custGeom>
            <a:avLst/>
            <a:gdLst/>
            <a:ahLst/>
            <a:cxnLst/>
            <a:rect l="l" t="t" r="r" b="b"/>
            <a:pathLst>
              <a:path w="10058400" h="1165225">
                <a:moveTo>
                  <a:pt x="-6350" y="1168228"/>
                </a:moveTo>
                <a:lnTo>
                  <a:pt x="10045699" y="1168228"/>
                </a:lnTo>
                <a:lnTo>
                  <a:pt x="10045699" y="4043"/>
                </a:lnTo>
                <a:lnTo>
                  <a:pt x="-6350" y="4043"/>
                </a:lnTo>
                <a:lnTo>
                  <a:pt x="-6350" y="1168228"/>
                </a:lnTo>
                <a:close/>
              </a:path>
            </a:pathLst>
          </a:custGeom>
          <a:solidFill>
            <a:srgbClr val="91BE37"/>
          </a:solidFill>
        </p:spPr>
        <p:txBody>
          <a:bodyPr wrap="square" lIns="0" tIns="0" rIns="0" bIns="0" rtlCol="0"/>
          <a:lstStyle/>
          <a:p>
            <a:endParaRPr sz="817"/>
          </a:p>
        </p:txBody>
      </p:sp>
      <p:sp>
        <p:nvSpPr>
          <p:cNvPr id="3" name="object 3"/>
          <p:cNvSpPr/>
          <p:nvPr/>
        </p:nvSpPr>
        <p:spPr>
          <a:xfrm>
            <a:off x="6207047" y="1635873"/>
            <a:ext cx="2934149" cy="522212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nvGrpSpPr>
          <p:cNvPr id="43" name="Group 42">
            <a:extLst>
              <a:ext uri="{FF2B5EF4-FFF2-40B4-BE49-F238E27FC236}">
                <a16:creationId xmlns:a16="http://schemas.microsoft.com/office/drawing/2014/main" id="{CA2C7BD5-2DC2-0449-A7F7-D14F78634099}"/>
              </a:ext>
            </a:extLst>
          </p:cNvPr>
          <p:cNvGrpSpPr/>
          <p:nvPr/>
        </p:nvGrpSpPr>
        <p:grpSpPr>
          <a:xfrm>
            <a:off x="457200" y="1888260"/>
            <a:ext cx="4718026" cy="4768231"/>
            <a:chOff x="311174" y="2059219"/>
            <a:chExt cx="1886743" cy="1906820"/>
          </a:xfrm>
        </p:grpSpPr>
        <p:sp>
          <p:nvSpPr>
            <p:cNvPr id="8" name="object 8"/>
            <p:cNvSpPr/>
            <p:nvPr/>
          </p:nvSpPr>
          <p:spPr>
            <a:xfrm>
              <a:off x="592353" y="3330660"/>
              <a:ext cx="628310" cy="629174"/>
            </a:xfrm>
            <a:custGeom>
              <a:avLst/>
              <a:gdLst/>
              <a:ahLst/>
              <a:cxnLst/>
              <a:rect l="l" t="t" r="r" b="b"/>
              <a:pathLst>
                <a:path w="1384935" h="1386840">
                  <a:moveTo>
                    <a:pt x="860897" y="0"/>
                  </a:moveTo>
                  <a:lnTo>
                    <a:pt x="194910" y="144472"/>
                  </a:lnTo>
                  <a:lnTo>
                    <a:pt x="0" y="783983"/>
                  </a:lnTo>
                  <a:lnTo>
                    <a:pt x="35188" y="817986"/>
                  </a:lnTo>
                  <a:lnTo>
                    <a:pt x="71157" y="851166"/>
                  </a:lnTo>
                  <a:lnTo>
                    <a:pt x="107891" y="883510"/>
                  </a:lnTo>
                  <a:lnTo>
                    <a:pt x="145376" y="915000"/>
                  </a:lnTo>
                  <a:lnTo>
                    <a:pt x="183594" y="945623"/>
                  </a:lnTo>
                  <a:lnTo>
                    <a:pt x="222532" y="975362"/>
                  </a:lnTo>
                  <a:lnTo>
                    <a:pt x="262172" y="1004202"/>
                  </a:lnTo>
                  <a:lnTo>
                    <a:pt x="302501" y="1032129"/>
                  </a:lnTo>
                  <a:lnTo>
                    <a:pt x="343502" y="1059126"/>
                  </a:lnTo>
                  <a:lnTo>
                    <a:pt x="385161" y="1085178"/>
                  </a:lnTo>
                  <a:lnTo>
                    <a:pt x="427460" y="1110270"/>
                  </a:lnTo>
                  <a:lnTo>
                    <a:pt x="470386" y="1134386"/>
                  </a:lnTo>
                  <a:lnTo>
                    <a:pt x="513923" y="1157512"/>
                  </a:lnTo>
                  <a:lnTo>
                    <a:pt x="558054" y="1179632"/>
                  </a:lnTo>
                  <a:lnTo>
                    <a:pt x="602765" y="1200730"/>
                  </a:lnTo>
                  <a:lnTo>
                    <a:pt x="648041" y="1220791"/>
                  </a:lnTo>
                  <a:lnTo>
                    <a:pt x="693865" y="1239800"/>
                  </a:lnTo>
                  <a:lnTo>
                    <a:pt x="740222" y="1257741"/>
                  </a:lnTo>
                  <a:lnTo>
                    <a:pt x="787097" y="1274599"/>
                  </a:lnTo>
                  <a:lnTo>
                    <a:pt x="834474" y="1290359"/>
                  </a:lnTo>
                  <a:lnTo>
                    <a:pt x="882339" y="1305005"/>
                  </a:lnTo>
                  <a:lnTo>
                    <a:pt x="930674" y="1318523"/>
                  </a:lnTo>
                  <a:lnTo>
                    <a:pt x="979465" y="1330896"/>
                  </a:lnTo>
                  <a:lnTo>
                    <a:pt x="1028697" y="1342109"/>
                  </a:lnTo>
                  <a:lnTo>
                    <a:pt x="1078354" y="1352147"/>
                  </a:lnTo>
                  <a:lnTo>
                    <a:pt x="1128420" y="1360995"/>
                  </a:lnTo>
                  <a:lnTo>
                    <a:pt x="1178880" y="1368637"/>
                  </a:lnTo>
                  <a:lnTo>
                    <a:pt x="1229719" y="1375057"/>
                  </a:lnTo>
                  <a:lnTo>
                    <a:pt x="1280921" y="1380242"/>
                  </a:lnTo>
                  <a:lnTo>
                    <a:pt x="1332471" y="1384174"/>
                  </a:lnTo>
                  <a:lnTo>
                    <a:pt x="1384352" y="1386840"/>
                  </a:lnTo>
                  <a:lnTo>
                    <a:pt x="1039663" y="812604"/>
                  </a:lnTo>
                  <a:lnTo>
                    <a:pt x="1378057" y="222693"/>
                  </a:lnTo>
                  <a:lnTo>
                    <a:pt x="1324951" y="216034"/>
                  </a:lnTo>
                  <a:lnTo>
                    <a:pt x="1272790" y="206389"/>
                  </a:lnTo>
                  <a:lnTo>
                    <a:pt x="1221666" y="193848"/>
                  </a:lnTo>
                  <a:lnTo>
                    <a:pt x="1171669" y="178500"/>
                  </a:lnTo>
                  <a:lnTo>
                    <a:pt x="1122891" y="160435"/>
                  </a:lnTo>
                  <a:lnTo>
                    <a:pt x="1075422" y="139743"/>
                  </a:lnTo>
                  <a:lnTo>
                    <a:pt x="1029353" y="116513"/>
                  </a:lnTo>
                  <a:lnTo>
                    <a:pt x="984775" y="90834"/>
                  </a:lnTo>
                  <a:lnTo>
                    <a:pt x="941779" y="62795"/>
                  </a:lnTo>
                  <a:lnTo>
                    <a:pt x="900456" y="32488"/>
                  </a:lnTo>
                  <a:lnTo>
                    <a:pt x="860897" y="0"/>
                  </a:lnTo>
                  <a:close/>
                </a:path>
              </a:pathLst>
            </a:custGeom>
            <a:solidFill>
              <a:srgbClr val="231F20">
                <a:alpha val="34999"/>
              </a:srgbClr>
            </a:solidFill>
          </p:spPr>
          <p:txBody>
            <a:bodyPr wrap="square" lIns="0" tIns="0" rIns="0" bIns="0" rtlCol="0"/>
            <a:lstStyle/>
            <a:p>
              <a:endParaRPr sz="817"/>
            </a:p>
          </p:txBody>
        </p:sp>
        <p:sp>
          <p:nvSpPr>
            <p:cNvPr id="9" name="object 9"/>
            <p:cNvSpPr/>
            <p:nvPr/>
          </p:nvSpPr>
          <p:spPr>
            <a:xfrm>
              <a:off x="311174" y="2883477"/>
              <a:ext cx="625717" cy="756507"/>
            </a:xfrm>
            <a:custGeom>
              <a:avLst/>
              <a:gdLst/>
              <a:ahLst/>
              <a:cxnLst/>
              <a:rect l="l" t="t" r="r" b="b"/>
              <a:pathLst>
                <a:path w="1379220" h="1667509">
                  <a:moveTo>
                    <a:pt x="576304" y="0"/>
                  </a:moveTo>
                  <a:lnTo>
                    <a:pt x="0" y="345958"/>
                  </a:lnTo>
                  <a:lnTo>
                    <a:pt x="2114" y="398167"/>
                  </a:lnTo>
                  <a:lnTo>
                    <a:pt x="5508" y="450037"/>
                  </a:lnTo>
                  <a:lnTo>
                    <a:pt x="10163" y="501553"/>
                  </a:lnTo>
                  <a:lnTo>
                    <a:pt x="16066" y="552699"/>
                  </a:lnTo>
                  <a:lnTo>
                    <a:pt x="23200" y="603460"/>
                  </a:lnTo>
                  <a:lnTo>
                    <a:pt x="31549" y="653822"/>
                  </a:lnTo>
                  <a:lnTo>
                    <a:pt x="41098" y="703770"/>
                  </a:lnTo>
                  <a:lnTo>
                    <a:pt x="51831" y="753288"/>
                  </a:lnTo>
                  <a:lnTo>
                    <a:pt x="63733" y="802361"/>
                  </a:lnTo>
                  <a:lnTo>
                    <a:pt x="76788" y="850974"/>
                  </a:lnTo>
                  <a:lnTo>
                    <a:pt x="90979" y="899113"/>
                  </a:lnTo>
                  <a:lnTo>
                    <a:pt x="106292" y="946761"/>
                  </a:lnTo>
                  <a:lnTo>
                    <a:pt x="122711" y="993905"/>
                  </a:lnTo>
                  <a:lnTo>
                    <a:pt x="140220" y="1040529"/>
                  </a:lnTo>
                  <a:lnTo>
                    <a:pt x="158803" y="1086618"/>
                  </a:lnTo>
                  <a:lnTo>
                    <a:pt x="178444" y="1132157"/>
                  </a:lnTo>
                  <a:lnTo>
                    <a:pt x="199129" y="1177131"/>
                  </a:lnTo>
                  <a:lnTo>
                    <a:pt x="220841" y="1221525"/>
                  </a:lnTo>
                  <a:lnTo>
                    <a:pt x="243564" y="1265324"/>
                  </a:lnTo>
                  <a:lnTo>
                    <a:pt x="267284" y="1308512"/>
                  </a:lnTo>
                  <a:lnTo>
                    <a:pt x="291983" y="1351076"/>
                  </a:lnTo>
                  <a:lnTo>
                    <a:pt x="317647" y="1392999"/>
                  </a:lnTo>
                  <a:lnTo>
                    <a:pt x="344260" y="1434266"/>
                  </a:lnTo>
                  <a:lnTo>
                    <a:pt x="371807" y="1474864"/>
                  </a:lnTo>
                  <a:lnTo>
                    <a:pt x="400270" y="1514776"/>
                  </a:lnTo>
                  <a:lnTo>
                    <a:pt x="429635" y="1553987"/>
                  </a:lnTo>
                  <a:lnTo>
                    <a:pt x="459887" y="1592483"/>
                  </a:lnTo>
                  <a:lnTo>
                    <a:pt x="491009" y="1630249"/>
                  </a:lnTo>
                  <a:lnTo>
                    <a:pt x="522985" y="1667269"/>
                  </a:lnTo>
                  <a:lnTo>
                    <a:pt x="718531" y="1025715"/>
                  </a:lnTo>
                  <a:lnTo>
                    <a:pt x="1379072" y="882435"/>
                  </a:lnTo>
                  <a:lnTo>
                    <a:pt x="1348536" y="844281"/>
                  </a:lnTo>
                  <a:lnTo>
                    <a:pt x="1319996" y="804529"/>
                  </a:lnTo>
                  <a:lnTo>
                    <a:pt x="1293532" y="763257"/>
                  </a:lnTo>
                  <a:lnTo>
                    <a:pt x="1269225" y="720541"/>
                  </a:lnTo>
                  <a:lnTo>
                    <a:pt x="1247156" y="676456"/>
                  </a:lnTo>
                  <a:lnTo>
                    <a:pt x="1227405" y="631078"/>
                  </a:lnTo>
                  <a:lnTo>
                    <a:pt x="1210051" y="584485"/>
                  </a:lnTo>
                  <a:lnTo>
                    <a:pt x="1195176" y="536751"/>
                  </a:lnTo>
                  <a:lnTo>
                    <a:pt x="1182859" y="487954"/>
                  </a:lnTo>
                  <a:lnTo>
                    <a:pt x="1173182" y="438170"/>
                  </a:lnTo>
                  <a:lnTo>
                    <a:pt x="1166223" y="387474"/>
                  </a:lnTo>
                  <a:lnTo>
                    <a:pt x="1162065" y="335944"/>
                  </a:lnTo>
                  <a:lnTo>
                    <a:pt x="576304" y="0"/>
                  </a:lnTo>
                  <a:close/>
                </a:path>
              </a:pathLst>
            </a:custGeom>
            <a:solidFill>
              <a:srgbClr val="231F20">
                <a:alpha val="50000"/>
              </a:srgbClr>
            </a:solidFill>
          </p:spPr>
          <p:txBody>
            <a:bodyPr wrap="square" lIns="0" tIns="0" rIns="0" bIns="0" rtlCol="0"/>
            <a:lstStyle/>
            <a:p>
              <a:endParaRPr sz="817"/>
            </a:p>
          </p:txBody>
        </p:sp>
        <p:sp>
          <p:nvSpPr>
            <p:cNvPr id="10" name="object 10"/>
            <p:cNvSpPr/>
            <p:nvPr/>
          </p:nvSpPr>
          <p:spPr>
            <a:xfrm>
              <a:off x="1298550" y="2059219"/>
              <a:ext cx="634072" cy="637528"/>
            </a:xfrm>
            <a:custGeom>
              <a:avLst/>
              <a:gdLst/>
              <a:ahLst/>
              <a:cxnLst/>
              <a:rect l="l" t="t" r="r" b="b"/>
              <a:pathLst>
                <a:path w="1397635" h="1405254">
                  <a:moveTo>
                    <a:pt x="35372" y="0"/>
                  </a:moveTo>
                  <a:lnTo>
                    <a:pt x="359271" y="586191"/>
                  </a:lnTo>
                  <a:lnTo>
                    <a:pt x="0" y="1163626"/>
                  </a:lnTo>
                  <a:lnTo>
                    <a:pt x="52833" y="1172179"/>
                  </a:lnTo>
                  <a:lnTo>
                    <a:pt x="104614" y="1183681"/>
                  </a:lnTo>
                  <a:lnTo>
                    <a:pt x="155256" y="1198040"/>
                  </a:lnTo>
                  <a:lnTo>
                    <a:pt x="204671" y="1215164"/>
                  </a:lnTo>
                  <a:lnTo>
                    <a:pt x="252771" y="1234960"/>
                  </a:lnTo>
                  <a:lnTo>
                    <a:pt x="299469" y="1257337"/>
                  </a:lnTo>
                  <a:lnTo>
                    <a:pt x="344678" y="1282200"/>
                  </a:lnTo>
                  <a:lnTo>
                    <a:pt x="388310" y="1309459"/>
                  </a:lnTo>
                  <a:lnTo>
                    <a:pt x="430278" y="1339021"/>
                  </a:lnTo>
                  <a:lnTo>
                    <a:pt x="470495" y="1370794"/>
                  </a:lnTo>
                  <a:lnTo>
                    <a:pt x="508872" y="1404685"/>
                  </a:lnTo>
                  <a:lnTo>
                    <a:pt x="1179605" y="1284149"/>
                  </a:lnTo>
                  <a:lnTo>
                    <a:pt x="1397272" y="652025"/>
                  </a:lnTo>
                  <a:lnTo>
                    <a:pt x="1363323" y="616784"/>
                  </a:lnTo>
                  <a:lnTo>
                    <a:pt x="1328564" y="582338"/>
                  </a:lnTo>
                  <a:lnTo>
                    <a:pt x="1293010" y="548701"/>
                  </a:lnTo>
                  <a:lnTo>
                    <a:pt x="1256677" y="515889"/>
                  </a:lnTo>
                  <a:lnTo>
                    <a:pt x="1219578" y="483918"/>
                  </a:lnTo>
                  <a:lnTo>
                    <a:pt x="1181730" y="452805"/>
                  </a:lnTo>
                  <a:lnTo>
                    <a:pt x="1143147" y="422564"/>
                  </a:lnTo>
                  <a:lnTo>
                    <a:pt x="1103844" y="393213"/>
                  </a:lnTo>
                  <a:lnTo>
                    <a:pt x="1063835" y="364766"/>
                  </a:lnTo>
                  <a:lnTo>
                    <a:pt x="1023137" y="337240"/>
                  </a:lnTo>
                  <a:lnTo>
                    <a:pt x="981763" y="310650"/>
                  </a:lnTo>
                  <a:lnTo>
                    <a:pt x="939728" y="285013"/>
                  </a:lnTo>
                  <a:lnTo>
                    <a:pt x="897047" y="260344"/>
                  </a:lnTo>
                  <a:lnTo>
                    <a:pt x="853736" y="236659"/>
                  </a:lnTo>
                  <a:lnTo>
                    <a:pt x="809809" y="213975"/>
                  </a:lnTo>
                  <a:lnTo>
                    <a:pt x="765281" y="192306"/>
                  </a:lnTo>
                  <a:lnTo>
                    <a:pt x="720167" y="171670"/>
                  </a:lnTo>
                  <a:lnTo>
                    <a:pt x="674482" y="152081"/>
                  </a:lnTo>
                  <a:lnTo>
                    <a:pt x="628240" y="133555"/>
                  </a:lnTo>
                  <a:lnTo>
                    <a:pt x="581458" y="116110"/>
                  </a:lnTo>
                  <a:lnTo>
                    <a:pt x="534148" y="99759"/>
                  </a:lnTo>
                  <a:lnTo>
                    <a:pt x="486327" y="84520"/>
                  </a:lnTo>
                  <a:lnTo>
                    <a:pt x="438009" y="70409"/>
                  </a:lnTo>
                  <a:lnTo>
                    <a:pt x="389210" y="57440"/>
                  </a:lnTo>
                  <a:lnTo>
                    <a:pt x="339943" y="45630"/>
                  </a:lnTo>
                  <a:lnTo>
                    <a:pt x="290225" y="34995"/>
                  </a:lnTo>
                  <a:lnTo>
                    <a:pt x="240069" y="25551"/>
                  </a:lnTo>
                  <a:lnTo>
                    <a:pt x="189491" y="17313"/>
                  </a:lnTo>
                  <a:lnTo>
                    <a:pt x="138505" y="10298"/>
                  </a:lnTo>
                  <a:lnTo>
                    <a:pt x="87128" y="4522"/>
                  </a:lnTo>
                  <a:lnTo>
                    <a:pt x="35372" y="0"/>
                  </a:lnTo>
                  <a:close/>
                </a:path>
              </a:pathLst>
            </a:custGeom>
            <a:solidFill>
              <a:srgbClr val="91BE37">
                <a:alpha val="59999"/>
              </a:srgbClr>
            </a:solidFill>
          </p:spPr>
          <p:txBody>
            <a:bodyPr wrap="square" lIns="0" tIns="0" rIns="0" bIns="0" rtlCol="0"/>
            <a:lstStyle/>
            <a:p>
              <a:endParaRPr sz="817"/>
            </a:p>
          </p:txBody>
        </p:sp>
        <p:sp>
          <p:nvSpPr>
            <p:cNvPr id="11" name="object 11"/>
            <p:cNvSpPr/>
            <p:nvPr/>
          </p:nvSpPr>
          <p:spPr>
            <a:xfrm>
              <a:off x="1573803" y="2403032"/>
              <a:ext cx="616786" cy="755067"/>
            </a:xfrm>
            <a:custGeom>
              <a:avLst/>
              <a:gdLst/>
              <a:ahLst/>
              <a:cxnLst/>
              <a:rect l="l" t="t" r="r" b="b"/>
              <a:pathLst>
                <a:path w="1359535" h="1664335">
                  <a:moveTo>
                    <a:pt x="883641" y="0"/>
                  </a:moveTo>
                  <a:lnTo>
                    <a:pt x="665250" y="634129"/>
                  </a:lnTo>
                  <a:lnTo>
                    <a:pt x="0" y="753662"/>
                  </a:lnTo>
                  <a:lnTo>
                    <a:pt x="29149" y="792888"/>
                  </a:lnTo>
                  <a:lnTo>
                    <a:pt x="56245" y="833638"/>
                  </a:lnTo>
                  <a:lnTo>
                    <a:pt x="81212" y="875833"/>
                  </a:lnTo>
                  <a:lnTo>
                    <a:pt x="103971" y="919394"/>
                  </a:lnTo>
                  <a:lnTo>
                    <a:pt x="124446" y="964242"/>
                  </a:lnTo>
                  <a:lnTo>
                    <a:pt x="142557" y="1010299"/>
                  </a:lnTo>
                  <a:lnTo>
                    <a:pt x="158230" y="1057485"/>
                  </a:lnTo>
                  <a:lnTo>
                    <a:pt x="171385" y="1105721"/>
                  </a:lnTo>
                  <a:lnTo>
                    <a:pt x="181945" y="1154928"/>
                  </a:lnTo>
                  <a:lnTo>
                    <a:pt x="189833" y="1205029"/>
                  </a:lnTo>
                  <a:lnTo>
                    <a:pt x="194972" y="1255942"/>
                  </a:lnTo>
                  <a:lnTo>
                    <a:pt x="197284" y="1307591"/>
                  </a:lnTo>
                  <a:lnTo>
                    <a:pt x="770657" y="1664261"/>
                  </a:lnTo>
                  <a:lnTo>
                    <a:pt x="1358968" y="1339169"/>
                  </a:lnTo>
                  <a:lnTo>
                    <a:pt x="1358724" y="1286919"/>
                  </a:lnTo>
                  <a:lnTo>
                    <a:pt x="1357190" y="1234962"/>
                  </a:lnTo>
                  <a:lnTo>
                    <a:pt x="1354382" y="1183314"/>
                  </a:lnTo>
                  <a:lnTo>
                    <a:pt x="1350315" y="1131990"/>
                  </a:lnTo>
                  <a:lnTo>
                    <a:pt x="1345003" y="1081006"/>
                  </a:lnTo>
                  <a:lnTo>
                    <a:pt x="1338462" y="1030378"/>
                  </a:lnTo>
                  <a:lnTo>
                    <a:pt x="1330708" y="980121"/>
                  </a:lnTo>
                  <a:lnTo>
                    <a:pt x="1321755" y="930251"/>
                  </a:lnTo>
                  <a:lnTo>
                    <a:pt x="1311618" y="880783"/>
                  </a:lnTo>
                  <a:lnTo>
                    <a:pt x="1300312" y="831733"/>
                  </a:lnTo>
                  <a:lnTo>
                    <a:pt x="1287854" y="783117"/>
                  </a:lnTo>
                  <a:lnTo>
                    <a:pt x="1274257" y="734950"/>
                  </a:lnTo>
                  <a:lnTo>
                    <a:pt x="1259537" y="687248"/>
                  </a:lnTo>
                  <a:lnTo>
                    <a:pt x="1243709" y="640027"/>
                  </a:lnTo>
                  <a:lnTo>
                    <a:pt x="1226789" y="593302"/>
                  </a:lnTo>
                  <a:lnTo>
                    <a:pt x="1208791" y="547089"/>
                  </a:lnTo>
                  <a:lnTo>
                    <a:pt x="1189730" y="501403"/>
                  </a:lnTo>
                  <a:lnTo>
                    <a:pt x="1169622" y="456260"/>
                  </a:lnTo>
                  <a:lnTo>
                    <a:pt x="1148482" y="411676"/>
                  </a:lnTo>
                  <a:lnTo>
                    <a:pt x="1126325" y="367666"/>
                  </a:lnTo>
                  <a:lnTo>
                    <a:pt x="1103166" y="324246"/>
                  </a:lnTo>
                  <a:lnTo>
                    <a:pt x="1079020" y="281432"/>
                  </a:lnTo>
                  <a:lnTo>
                    <a:pt x="1053902" y="239239"/>
                  </a:lnTo>
                  <a:lnTo>
                    <a:pt x="1027828" y="197682"/>
                  </a:lnTo>
                  <a:lnTo>
                    <a:pt x="1000813" y="156778"/>
                  </a:lnTo>
                  <a:lnTo>
                    <a:pt x="972871" y="116543"/>
                  </a:lnTo>
                  <a:lnTo>
                    <a:pt x="944019" y="76990"/>
                  </a:lnTo>
                  <a:lnTo>
                    <a:pt x="914270" y="38137"/>
                  </a:lnTo>
                  <a:lnTo>
                    <a:pt x="883641" y="0"/>
                  </a:lnTo>
                  <a:close/>
                </a:path>
              </a:pathLst>
            </a:custGeom>
            <a:solidFill>
              <a:srgbClr val="91BE37">
                <a:alpha val="44999"/>
              </a:srgbClr>
            </a:solidFill>
          </p:spPr>
          <p:txBody>
            <a:bodyPr wrap="square" lIns="0" tIns="0" rIns="0" bIns="0" rtlCol="0"/>
            <a:lstStyle/>
            <a:p>
              <a:endParaRPr sz="817"/>
            </a:p>
          </p:txBody>
        </p:sp>
        <p:sp>
          <p:nvSpPr>
            <p:cNvPr id="12" name="object 12"/>
            <p:cNvSpPr/>
            <p:nvPr/>
          </p:nvSpPr>
          <p:spPr>
            <a:xfrm>
              <a:off x="1569895" y="3051261"/>
              <a:ext cx="628022" cy="629750"/>
            </a:xfrm>
            <a:custGeom>
              <a:avLst/>
              <a:gdLst/>
              <a:ahLst/>
              <a:cxnLst/>
              <a:rect l="l" t="t" r="r" b="b"/>
              <a:pathLst>
                <a:path w="1384300" h="1388109">
                  <a:moveTo>
                    <a:pt x="219583" y="13275"/>
                  </a:moveTo>
                  <a:lnTo>
                    <a:pt x="213249" y="66418"/>
                  </a:lnTo>
                  <a:lnTo>
                    <a:pt x="203922" y="118632"/>
                  </a:lnTo>
                  <a:lnTo>
                    <a:pt x="191692" y="169827"/>
                  </a:lnTo>
                  <a:lnTo>
                    <a:pt x="176646" y="219911"/>
                  </a:lnTo>
                  <a:lnTo>
                    <a:pt x="158875" y="268793"/>
                  </a:lnTo>
                  <a:lnTo>
                    <a:pt x="138468" y="316381"/>
                  </a:lnTo>
                  <a:lnTo>
                    <a:pt x="115513" y="362585"/>
                  </a:lnTo>
                  <a:lnTo>
                    <a:pt x="90099" y="407313"/>
                  </a:lnTo>
                  <a:lnTo>
                    <a:pt x="62316" y="450474"/>
                  </a:lnTo>
                  <a:lnTo>
                    <a:pt x="32254" y="491977"/>
                  </a:lnTo>
                  <a:lnTo>
                    <a:pt x="0" y="531730"/>
                  </a:lnTo>
                  <a:lnTo>
                    <a:pt x="148458" y="1196853"/>
                  </a:lnTo>
                  <a:lnTo>
                    <a:pt x="789136" y="1387919"/>
                  </a:lnTo>
                  <a:lnTo>
                    <a:pt x="822926" y="1352530"/>
                  </a:lnTo>
                  <a:lnTo>
                    <a:pt x="855890" y="1316365"/>
                  </a:lnTo>
                  <a:lnTo>
                    <a:pt x="888012" y="1279439"/>
                  </a:lnTo>
                  <a:lnTo>
                    <a:pt x="919277" y="1241769"/>
                  </a:lnTo>
                  <a:lnTo>
                    <a:pt x="949670" y="1203369"/>
                  </a:lnTo>
                  <a:lnTo>
                    <a:pt x="979175" y="1164256"/>
                  </a:lnTo>
                  <a:lnTo>
                    <a:pt x="1007777" y="1124444"/>
                  </a:lnTo>
                  <a:lnTo>
                    <a:pt x="1035461" y="1083949"/>
                  </a:lnTo>
                  <a:lnTo>
                    <a:pt x="1062212" y="1042788"/>
                  </a:lnTo>
                  <a:lnTo>
                    <a:pt x="1088015" y="1000975"/>
                  </a:lnTo>
                  <a:lnTo>
                    <a:pt x="1112853" y="958526"/>
                  </a:lnTo>
                  <a:lnTo>
                    <a:pt x="1136712" y="915457"/>
                  </a:lnTo>
                  <a:lnTo>
                    <a:pt x="1159577" y="871783"/>
                  </a:lnTo>
                  <a:lnTo>
                    <a:pt x="1181432" y="827519"/>
                  </a:lnTo>
                  <a:lnTo>
                    <a:pt x="1202262" y="782683"/>
                  </a:lnTo>
                  <a:lnTo>
                    <a:pt x="1222052" y="737288"/>
                  </a:lnTo>
                  <a:lnTo>
                    <a:pt x="1240787" y="691351"/>
                  </a:lnTo>
                  <a:lnTo>
                    <a:pt x="1258451" y="644887"/>
                  </a:lnTo>
                  <a:lnTo>
                    <a:pt x="1275028" y="597911"/>
                  </a:lnTo>
                  <a:lnTo>
                    <a:pt x="1290505" y="550440"/>
                  </a:lnTo>
                  <a:lnTo>
                    <a:pt x="1304864" y="502489"/>
                  </a:lnTo>
                  <a:lnTo>
                    <a:pt x="1318092" y="454074"/>
                  </a:lnTo>
                  <a:lnTo>
                    <a:pt x="1330173" y="405209"/>
                  </a:lnTo>
                  <a:lnTo>
                    <a:pt x="1341092" y="355911"/>
                  </a:lnTo>
                  <a:lnTo>
                    <a:pt x="1342622" y="348102"/>
                  </a:lnTo>
                  <a:lnTo>
                    <a:pt x="811538" y="348102"/>
                  </a:lnTo>
                  <a:lnTo>
                    <a:pt x="219583" y="13275"/>
                  </a:lnTo>
                  <a:close/>
                </a:path>
                <a:path w="1384300" h="1388109">
                  <a:moveTo>
                    <a:pt x="1383692" y="0"/>
                  </a:moveTo>
                  <a:lnTo>
                    <a:pt x="811538" y="348102"/>
                  </a:lnTo>
                  <a:lnTo>
                    <a:pt x="1342622" y="348102"/>
                  </a:lnTo>
                  <a:lnTo>
                    <a:pt x="1350833" y="306195"/>
                  </a:lnTo>
                  <a:lnTo>
                    <a:pt x="1359380" y="256077"/>
                  </a:lnTo>
                  <a:lnTo>
                    <a:pt x="1366720" y="205573"/>
                  </a:lnTo>
                  <a:lnTo>
                    <a:pt x="1372837" y="154697"/>
                  </a:lnTo>
                  <a:lnTo>
                    <a:pt x="1377714" y="103466"/>
                  </a:lnTo>
                  <a:lnTo>
                    <a:pt x="1381338" y="51895"/>
                  </a:lnTo>
                  <a:lnTo>
                    <a:pt x="1383692" y="0"/>
                  </a:lnTo>
                  <a:close/>
                </a:path>
              </a:pathLst>
            </a:custGeom>
            <a:solidFill>
              <a:srgbClr val="231F20">
                <a:alpha val="9999"/>
              </a:srgbClr>
            </a:solidFill>
          </p:spPr>
          <p:txBody>
            <a:bodyPr wrap="square" lIns="0" tIns="0" rIns="0" bIns="0" rtlCol="0"/>
            <a:lstStyle/>
            <a:p>
              <a:endParaRPr sz="817"/>
            </a:p>
          </p:txBody>
        </p:sp>
        <p:sp>
          <p:nvSpPr>
            <p:cNvPr id="13" name="object 13"/>
            <p:cNvSpPr/>
            <p:nvPr/>
          </p:nvSpPr>
          <p:spPr>
            <a:xfrm>
              <a:off x="1125176" y="3338881"/>
              <a:ext cx="756795" cy="627158"/>
            </a:xfrm>
            <a:custGeom>
              <a:avLst/>
              <a:gdLst/>
              <a:ahLst/>
              <a:cxnLst/>
              <a:rect l="l" t="t" r="r" b="b"/>
              <a:pathLst>
                <a:path w="1668145" h="1382395">
                  <a:moveTo>
                    <a:pt x="877625" y="0"/>
                  </a:moveTo>
                  <a:lnTo>
                    <a:pt x="839650" y="30763"/>
                  </a:lnTo>
                  <a:lnTo>
                    <a:pt x="800067" y="59539"/>
                  </a:lnTo>
                  <a:lnTo>
                    <a:pt x="758953" y="86247"/>
                  </a:lnTo>
                  <a:lnTo>
                    <a:pt x="716382" y="110808"/>
                  </a:lnTo>
                  <a:lnTo>
                    <a:pt x="672429" y="133139"/>
                  </a:lnTo>
                  <a:lnTo>
                    <a:pt x="627171" y="153160"/>
                  </a:lnTo>
                  <a:lnTo>
                    <a:pt x="580682" y="170791"/>
                  </a:lnTo>
                  <a:lnTo>
                    <a:pt x="533037" y="185951"/>
                  </a:lnTo>
                  <a:lnTo>
                    <a:pt x="484313" y="198560"/>
                  </a:lnTo>
                  <a:lnTo>
                    <a:pt x="434585" y="208536"/>
                  </a:lnTo>
                  <a:lnTo>
                    <a:pt x="383927" y="215799"/>
                  </a:lnTo>
                  <a:lnTo>
                    <a:pt x="332415" y="220269"/>
                  </a:lnTo>
                  <a:lnTo>
                    <a:pt x="0" y="808022"/>
                  </a:lnTo>
                  <a:lnTo>
                    <a:pt x="349410" y="1382233"/>
                  </a:lnTo>
                  <a:lnTo>
                    <a:pt x="401606" y="1379807"/>
                  </a:lnTo>
                  <a:lnTo>
                    <a:pt x="453456" y="1376106"/>
                  </a:lnTo>
                  <a:lnTo>
                    <a:pt x="504943" y="1371143"/>
                  </a:lnTo>
                  <a:lnTo>
                    <a:pt x="556054" y="1364936"/>
                  </a:lnTo>
                  <a:lnTo>
                    <a:pt x="606772" y="1357500"/>
                  </a:lnTo>
                  <a:lnTo>
                    <a:pt x="657084" y="1348850"/>
                  </a:lnTo>
                  <a:lnTo>
                    <a:pt x="706974" y="1339003"/>
                  </a:lnTo>
                  <a:lnTo>
                    <a:pt x="756427" y="1327975"/>
                  </a:lnTo>
                  <a:lnTo>
                    <a:pt x="805428" y="1315780"/>
                  </a:lnTo>
                  <a:lnTo>
                    <a:pt x="853963" y="1302435"/>
                  </a:lnTo>
                  <a:lnTo>
                    <a:pt x="902016" y="1287955"/>
                  </a:lnTo>
                  <a:lnTo>
                    <a:pt x="949573" y="1272357"/>
                  </a:lnTo>
                  <a:lnTo>
                    <a:pt x="996617" y="1255657"/>
                  </a:lnTo>
                  <a:lnTo>
                    <a:pt x="1043136" y="1237869"/>
                  </a:lnTo>
                  <a:lnTo>
                    <a:pt x="1089112" y="1219010"/>
                  </a:lnTo>
                  <a:lnTo>
                    <a:pt x="1134533" y="1199095"/>
                  </a:lnTo>
                  <a:lnTo>
                    <a:pt x="1179381" y="1178141"/>
                  </a:lnTo>
                  <a:lnTo>
                    <a:pt x="1223644" y="1156163"/>
                  </a:lnTo>
                  <a:lnTo>
                    <a:pt x="1267305" y="1133177"/>
                  </a:lnTo>
                  <a:lnTo>
                    <a:pt x="1310350" y="1109198"/>
                  </a:lnTo>
                  <a:lnTo>
                    <a:pt x="1352763" y="1084243"/>
                  </a:lnTo>
                  <a:lnTo>
                    <a:pt x="1394530" y="1058327"/>
                  </a:lnTo>
                  <a:lnTo>
                    <a:pt x="1435636" y="1031466"/>
                  </a:lnTo>
                  <a:lnTo>
                    <a:pt x="1476066" y="1003676"/>
                  </a:lnTo>
                  <a:lnTo>
                    <a:pt x="1515804" y="974972"/>
                  </a:lnTo>
                  <a:lnTo>
                    <a:pt x="1554837" y="945371"/>
                  </a:lnTo>
                  <a:lnTo>
                    <a:pt x="1593148" y="914888"/>
                  </a:lnTo>
                  <a:lnTo>
                    <a:pt x="1630724" y="883539"/>
                  </a:lnTo>
                  <a:lnTo>
                    <a:pt x="1667548" y="851340"/>
                  </a:lnTo>
                  <a:lnTo>
                    <a:pt x="1024852" y="659665"/>
                  </a:lnTo>
                  <a:lnTo>
                    <a:pt x="877625" y="0"/>
                  </a:lnTo>
                  <a:close/>
                </a:path>
              </a:pathLst>
            </a:custGeom>
            <a:solidFill>
              <a:srgbClr val="231F20">
                <a:alpha val="19999"/>
              </a:srgbClr>
            </a:solidFill>
          </p:spPr>
          <p:txBody>
            <a:bodyPr wrap="square" lIns="0" tIns="0" rIns="0" bIns="0" rtlCol="0"/>
            <a:lstStyle/>
            <a:p>
              <a:endParaRPr sz="817"/>
            </a:p>
          </p:txBody>
        </p:sp>
        <p:sp>
          <p:nvSpPr>
            <p:cNvPr id="14" name="object 14"/>
            <p:cNvSpPr/>
            <p:nvPr/>
          </p:nvSpPr>
          <p:spPr>
            <a:xfrm>
              <a:off x="316570" y="2345370"/>
              <a:ext cx="627734" cy="630038"/>
            </a:xfrm>
            <a:custGeom>
              <a:avLst/>
              <a:gdLst/>
              <a:ahLst/>
              <a:cxnLst/>
              <a:rect l="l" t="t" r="r" b="b"/>
              <a:pathLst>
                <a:path w="1383664" h="1388745">
                  <a:moveTo>
                    <a:pt x="593451" y="0"/>
                  </a:moveTo>
                  <a:lnTo>
                    <a:pt x="559688" y="35417"/>
                  </a:lnTo>
                  <a:lnTo>
                    <a:pt x="526753" y="71610"/>
                  </a:lnTo>
                  <a:lnTo>
                    <a:pt x="494660" y="108563"/>
                  </a:lnTo>
                  <a:lnTo>
                    <a:pt x="463425" y="146259"/>
                  </a:lnTo>
                  <a:lnTo>
                    <a:pt x="433062" y="184684"/>
                  </a:lnTo>
                  <a:lnTo>
                    <a:pt x="403588" y="223822"/>
                  </a:lnTo>
                  <a:lnTo>
                    <a:pt x="375017" y="263657"/>
                  </a:lnTo>
                  <a:lnTo>
                    <a:pt x="347365" y="304174"/>
                  </a:lnTo>
                  <a:lnTo>
                    <a:pt x="320647" y="345358"/>
                  </a:lnTo>
                  <a:lnTo>
                    <a:pt x="294879" y="387191"/>
                  </a:lnTo>
                  <a:lnTo>
                    <a:pt x="270074" y="429660"/>
                  </a:lnTo>
                  <a:lnTo>
                    <a:pt x="246250" y="472748"/>
                  </a:lnTo>
                  <a:lnTo>
                    <a:pt x="223420" y="516440"/>
                  </a:lnTo>
                  <a:lnTo>
                    <a:pt x="201601" y="560720"/>
                  </a:lnTo>
                  <a:lnTo>
                    <a:pt x="180806" y="605573"/>
                  </a:lnTo>
                  <a:lnTo>
                    <a:pt x="161053" y="650984"/>
                  </a:lnTo>
                  <a:lnTo>
                    <a:pt x="142356" y="696935"/>
                  </a:lnTo>
                  <a:lnTo>
                    <a:pt x="124729" y="743413"/>
                  </a:lnTo>
                  <a:lnTo>
                    <a:pt x="108189" y="790401"/>
                  </a:lnTo>
                  <a:lnTo>
                    <a:pt x="92751" y="837884"/>
                  </a:lnTo>
                  <a:lnTo>
                    <a:pt x="78430" y="885846"/>
                  </a:lnTo>
                  <a:lnTo>
                    <a:pt x="65240" y="934272"/>
                  </a:lnTo>
                  <a:lnTo>
                    <a:pt x="53199" y="983146"/>
                  </a:lnTo>
                  <a:lnTo>
                    <a:pt x="42319" y="1032452"/>
                  </a:lnTo>
                  <a:lnTo>
                    <a:pt x="32618" y="1082176"/>
                  </a:lnTo>
                  <a:lnTo>
                    <a:pt x="24110" y="1132301"/>
                  </a:lnTo>
                  <a:lnTo>
                    <a:pt x="16810" y="1182811"/>
                  </a:lnTo>
                  <a:lnTo>
                    <a:pt x="10734" y="1233692"/>
                  </a:lnTo>
                  <a:lnTo>
                    <a:pt x="5897" y="1284928"/>
                  </a:lnTo>
                  <a:lnTo>
                    <a:pt x="2313" y="1336503"/>
                  </a:lnTo>
                  <a:lnTo>
                    <a:pt x="0" y="1388401"/>
                  </a:lnTo>
                  <a:lnTo>
                    <a:pt x="571888" y="1039841"/>
                  </a:lnTo>
                  <a:lnTo>
                    <a:pt x="1260432" y="1039841"/>
                  </a:lnTo>
                  <a:lnTo>
                    <a:pt x="1293259" y="980058"/>
                  </a:lnTo>
                  <a:lnTo>
                    <a:pt x="1321003" y="936871"/>
                  </a:lnTo>
                  <a:lnTo>
                    <a:pt x="1351029" y="895339"/>
                  </a:lnTo>
                  <a:lnTo>
                    <a:pt x="1383248" y="855553"/>
                  </a:lnTo>
                  <a:lnTo>
                    <a:pt x="1234282" y="190582"/>
                  </a:lnTo>
                  <a:lnTo>
                    <a:pt x="593451" y="0"/>
                  </a:lnTo>
                  <a:close/>
                </a:path>
                <a:path w="1383664" h="1388745">
                  <a:moveTo>
                    <a:pt x="1260432" y="1039841"/>
                  </a:moveTo>
                  <a:lnTo>
                    <a:pt x="571888" y="1039841"/>
                  </a:lnTo>
                  <a:lnTo>
                    <a:pt x="1164070" y="1374211"/>
                  </a:lnTo>
                  <a:lnTo>
                    <a:pt x="1170372" y="1321061"/>
                  </a:lnTo>
                  <a:lnTo>
                    <a:pt x="1179664" y="1268838"/>
                  </a:lnTo>
                  <a:lnTo>
                    <a:pt x="1191859" y="1217632"/>
                  </a:lnTo>
                  <a:lnTo>
                    <a:pt x="1206867" y="1167535"/>
                  </a:lnTo>
                  <a:lnTo>
                    <a:pt x="1224599" y="1118639"/>
                  </a:lnTo>
                  <a:lnTo>
                    <a:pt x="1244968" y="1071033"/>
                  </a:lnTo>
                  <a:lnTo>
                    <a:pt x="1260432" y="1039841"/>
                  </a:lnTo>
                  <a:close/>
                </a:path>
              </a:pathLst>
            </a:custGeom>
            <a:solidFill>
              <a:srgbClr val="91BE37"/>
            </a:solidFill>
          </p:spPr>
          <p:txBody>
            <a:bodyPr wrap="square" lIns="0" tIns="0" rIns="0" bIns="0" rtlCol="0"/>
            <a:lstStyle/>
            <a:p>
              <a:endParaRPr sz="817"/>
            </a:p>
          </p:txBody>
        </p:sp>
        <p:sp>
          <p:nvSpPr>
            <p:cNvPr id="15" name="object 15"/>
            <p:cNvSpPr/>
            <p:nvPr/>
          </p:nvSpPr>
          <p:spPr>
            <a:xfrm>
              <a:off x="631970" y="2059819"/>
              <a:ext cx="756795" cy="627445"/>
            </a:xfrm>
            <a:custGeom>
              <a:avLst/>
              <a:gdLst/>
              <a:ahLst/>
              <a:cxnLst/>
              <a:rect l="l" t="t" r="r" b="b"/>
              <a:pathLst>
                <a:path w="1668145" h="1383029">
                  <a:moveTo>
                    <a:pt x="1317706" y="0"/>
                  </a:moveTo>
                  <a:lnTo>
                    <a:pt x="1265516" y="2467"/>
                  </a:lnTo>
                  <a:lnTo>
                    <a:pt x="1213672" y="6210"/>
                  </a:lnTo>
                  <a:lnTo>
                    <a:pt x="1162192" y="11213"/>
                  </a:lnTo>
                  <a:lnTo>
                    <a:pt x="1111089" y="17461"/>
                  </a:lnTo>
                  <a:lnTo>
                    <a:pt x="1060378" y="24938"/>
                  </a:lnTo>
                  <a:lnTo>
                    <a:pt x="1010075" y="33628"/>
                  </a:lnTo>
                  <a:lnTo>
                    <a:pt x="960195" y="43515"/>
                  </a:lnTo>
                  <a:lnTo>
                    <a:pt x="910752" y="54584"/>
                  </a:lnTo>
                  <a:lnTo>
                    <a:pt x="861761" y="66817"/>
                  </a:lnTo>
                  <a:lnTo>
                    <a:pt x="813238" y="80201"/>
                  </a:lnTo>
                  <a:lnTo>
                    <a:pt x="765197" y="94719"/>
                  </a:lnTo>
                  <a:lnTo>
                    <a:pt x="717653" y="110355"/>
                  </a:lnTo>
                  <a:lnTo>
                    <a:pt x="670622" y="127093"/>
                  </a:lnTo>
                  <a:lnTo>
                    <a:pt x="624118" y="144918"/>
                  </a:lnTo>
                  <a:lnTo>
                    <a:pt x="578156" y="163813"/>
                  </a:lnTo>
                  <a:lnTo>
                    <a:pt x="532751" y="183764"/>
                  </a:lnTo>
                  <a:lnTo>
                    <a:pt x="487918" y="204753"/>
                  </a:lnTo>
                  <a:lnTo>
                    <a:pt x="443673" y="226766"/>
                  </a:lnTo>
                  <a:lnTo>
                    <a:pt x="400029" y="249787"/>
                  </a:lnTo>
                  <a:lnTo>
                    <a:pt x="357003" y="273799"/>
                  </a:lnTo>
                  <a:lnTo>
                    <a:pt x="314608" y="298788"/>
                  </a:lnTo>
                  <a:lnTo>
                    <a:pt x="272861" y="324736"/>
                  </a:lnTo>
                  <a:lnTo>
                    <a:pt x="231775" y="351629"/>
                  </a:lnTo>
                  <a:lnTo>
                    <a:pt x="191366" y="379450"/>
                  </a:lnTo>
                  <a:lnTo>
                    <a:pt x="151649" y="408185"/>
                  </a:lnTo>
                  <a:lnTo>
                    <a:pt x="112639" y="437816"/>
                  </a:lnTo>
                  <a:lnTo>
                    <a:pt x="74351" y="468328"/>
                  </a:lnTo>
                  <a:lnTo>
                    <a:pt x="36799" y="499706"/>
                  </a:lnTo>
                  <a:lnTo>
                    <a:pt x="0" y="531933"/>
                  </a:lnTo>
                  <a:lnTo>
                    <a:pt x="642848" y="723125"/>
                  </a:lnTo>
                  <a:lnTo>
                    <a:pt x="790608" y="1382664"/>
                  </a:lnTo>
                  <a:lnTo>
                    <a:pt x="828559" y="1351868"/>
                  </a:lnTo>
                  <a:lnTo>
                    <a:pt x="868119" y="1323059"/>
                  </a:lnTo>
                  <a:lnTo>
                    <a:pt x="909213" y="1296317"/>
                  </a:lnTo>
                  <a:lnTo>
                    <a:pt x="951765" y="1271722"/>
                  </a:lnTo>
                  <a:lnTo>
                    <a:pt x="995700" y="1249355"/>
                  </a:lnTo>
                  <a:lnTo>
                    <a:pt x="1040942" y="1229297"/>
                  </a:lnTo>
                  <a:lnTo>
                    <a:pt x="1087416" y="1211629"/>
                  </a:lnTo>
                  <a:lnTo>
                    <a:pt x="1135045" y="1196432"/>
                  </a:lnTo>
                  <a:lnTo>
                    <a:pt x="1183756" y="1183786"/>
                  </a:lnTo>
                  <a:lnTo>
                    <a:pt x="1233471" y="1173772"/>
                  </a:lnTo>
                  <a:lnTo>
                    <a:pt x="1284116" y="1166471"/>
                  </a:lnTo>
                  <a:lnTo>
                    <a:pt x="1335615" y="1161963"/>
                  </a:lnTo>
                  <a:lnTo>
                    <a:pt x="1667574" y="573931"/>
                  </a:lnTo>
                  <a:lnTo>
                    <a:pt x="1317706" y="0"/>
                  </a:lnTo>
                  <a:close/>
                </a:path>
              </a:pathLst>
            </a:custGeom>
            <a:solidFill>
              <a:srgbClr val="91BE37">
                <a:alpha val="79998"/>
              </a:srgbClr>
            </a:solidFill>
          </p:spPr>
          <p:txBody>
            <a:bodyPr wrap="square" lIns="0" tIns="0" rIns="0" bIns="0" rtlCol="0"/>
            <a:lstStyle/>
            <a:p>
              <a:endParaRPr sz="817" dirty="0"/>
            </a:p>
          </p:txBody>
        </p:sp>
        <p:sp>
          <p:nvSpPr>
            <p:cNvPr id="16" name="object 16"/>
            <p:cNvSpPr txBox="1"/>
            <p:nvPr/>
          </p:nvSpPr>
          <p:spPr>
            <a:xfrm>
              <a:off x="439557" y="3054265"/>
              <a:ext cx="318332" cy="178594"/>
            </a:xfrm>
            <a:prstGeom prst="rect">
              <a:avLst/>
            </a:prstGeom>
          </p:spPr>
          <p:txBody>
            <a:bodyPr vert="horz" wrap="square" lIns="0" tIns="15557" rIns="0" bIns="0" rtlCol="0">
              <a:spAutoFit/>
            </a:bodyPr>
            <a:lstStyle/>
            <a:p>
              <a:pPr marL="5762" marR="2304" indent="36298">
                <a:spcBef>
                  <a:spcPts val="123"/>
                </a:spcBef>
              </a:pPr>
              <a:r>
                <a:rPr sz="1400" spc="20" dirty="0">
                  <a:solidFill>
                    <a:srgbClr val="58595B"/>
                  </a:solidFill>
                  <a:latin typeface="Trebuchet MS"/>
                  <a:cs typeface="Trebuchet MS"/>
                </a:rPr>
                <a:t>STUDY  </a:t>
              </a:r>
              <a:r>
                <a:rPr sz="1400" spc="43" dirty="0">
                  <a:solidFill>
                    <a:srgbClr val="58595B"/>
                  </a:solidFill>
                  <a:latin typeface="Trebuchet MS"/>
                  <a:cs typeface="Trebuchet MS"/>
                </a:rPr>
                <a:t>AB</a:t>
              </a:r>
              <a:r>
                <a:rPr sz="1400" spc="-7" dirty="0">
                  <a:solidFill>
                    <a:srgbClr val="58595B"/>
                  </a:solidFill>
                  <a:latin typeface="Trebuchet MS"/>
                  <a:cs typeface="Trebuchet MS"/>
                </a:rPr>
                <a:t>R</a:t>
              </a:r>
              <a:r>
                <a:rPr sz="1400" spc="68" dirty="0">
                  <a:solidFill>
                    <a:srgbClr val="58595B"/>
                  </a:solidFill>
                  <a:latin typeface="Trebuchet MS"/>
                  <a:cs typeface="Trebuchet MS"/>
                </a:rPr>
                <a:t>O</a:t>
              </a:r>
              <a:r>
                <a:rPr sz="1400" spc="59" dirty="0">
                  <a:solidFill>
                    <a:srgbClr val="58595B"/>
                  </a:solidFill>
                  <a:latin typeface="Trebuchet MS"/>
                  <a:cs typeface="Trebuchet MS"/>
                </a:rPr>
                <a:t>AD</a:t>
              </a:r>
              <a:endParaRPr sz="1400">
                <a:latin typeface="Trebuchet MS"/>
                <a:cs typeface="Trebuchet MS"/>
              </a:endParaRPr>
            </a:p>
          </p:txBody>
        </p:sp>
        <p:sp>
          <p:nvSpPr>
            <p:cNvPr id="17" name="object 17"/>
            <p:cNvSpPr txBox="1"/>
            <p:nvPr/>
          </p:nvSpPr>
          <p:spPr>
            <a:xfrm>
              <a:off x="443995" y="2620319"/>
              <a:ext cx="458628" cy="88483"/>
            </a:xfrm>
            <a:prstGeom prst="rect">
              <a:avLst/>
            </a:prstGeom>
          </p:spPr>
          <p:txBody>
            <a:bodyPr vert="horz" wrap="square" lIns="0" tIns="5762" rIns="0" bIns="0" rtlCol="0">
              <a:spAutoFit/>
            </a:bodyPr>
            <a:lstStyle/>
            <a:p>
              <a:pPr marL="5762">
                <a:spcBef>
                  <a:spcPts val="46"/>
                </a:spcBef>
              </a:pPr>
              <a:r>
                <a:rPr sz="1400" spc="41" dirty="0">
                  <a:solidFill>
                    <a:srgbClr val="58595B"/>
                  </a:solidFill>
                  <a:latin typeface="Trebuchet MS"/>
                  <a:cs typeface="Trebuchet MS"/>
                </a:rPr>
                <a:t>ADMISSIONS</a:t>
              </a:r>
              <a:endParaRPr sz="1400">
                <a:latin typeface="Trebuchet MS"/>
                <a:cs typeface="Trebuchet MS"/>
              </a:endParaRPr>
            </a:p>
          </p:txBody>
        </p:sp>
        <p:sp>
          <p:nvSpPr>
            <p:cNvPr id="18" name="object 18"/>
            <p:cNvSpPr txBox="1"/>
            <p:nvPr/>
          </p:nvSpPr>
          <p:spPr>
            <a:xfrm>
              <a:off x="1374471" y="2283661"/>
              <a:ext cx="470152" cy="264750"/>
            </a:xfrm>
            <a:prstGeom prst="rect">
              <a:avLst/>
            </a:prstGeom>
          </p:spPr>
          <p:txBody>
            <a:bodyPr vert="horz" wrap="square" lIns="0" tIns="15557" rIns="0" bIns="0" rtlCol="0">
              <a:spAutoFit/>
            </a:bodyPr>
            <a:lstStyle/>
            <a:p>
              <a:pPr marL="5762" marR="2304" algn="ctr">
                <a:spcBef>
                  <a:spcPts val="123"/>
                </a:spcBef>
              </a:pPr>
              <a:r>
                <a:rPr sz="1400" spc="34" dirty="0">
                  <a:solidFill>
                    <a:srgbClr val="58595B"/>
                  </a:solidFill>
                  <a:latin typeface="Trebuchet MS"/>
                  <a:cs typeface="Trebuchet MS"/>
                </a:rPr>
                <a:t>NEW  </a:t>
              </a:r>
              <a:r>
                <a:rPr sz="1400" spc="4" dirty="0">
                  <a:solidFill>
                    <a:srgbClr val="58595B"/>
                  </a:solidFill>
                  <a:latin typeface="Trebuchet MS"/>
                  <a:cs typeface="Trebuchet MS"/>
                </a:rPr>
                <a:t>STUDENT  </a:t>
              </a:r>
              <a:r>
                <a:rPr sz="1400" spc="18" dirty="0">
                  <a:solidFill>
                    <a:srgbClr val="58595B"/>
                  </a:solidFill>
                  <a:latin typeface="Trebuchet MS"/>
                  <a:cs typeface="Trebuchet MS"/>
                </a:rPr>
                <a:t>O</a:t>
              </a:r>
              <a:r>
                <a:rPr sz="1400" spc="20" dirty="0">
                  <a:solidFill>
                    <a:srgbClr val="58595B"/>
                  </a:solidFill>
                  <a:latin typeface="Trebuchet MS"/>
                  <a:cs typeface="Trebuchet MS"/>
                </a:rPr>
                <a:t>R</a:t>
              </a:r>
              <a:r>
                <a:rPr sz="1400" spc="-20" dirty="0">
                  <a:solidFill>
                    <a:srgbClr val="58595B"/>
                  </a:solidFill>
                  <a:latin typeface="Trebuchet MS"/>
                  <a:cs typeface="Trebuchet MS"/>
                </a:rPr>
                <a:t>I</a:t>
              </a:r>
              <a:r>
                <a:rPr sz="1400" spc="-11" dirty="0">
                  <a:solidFill>
                    <a:srgbClr val="58595B"/>
                  </a:solidFill>
                  <a:latin typeface="Trebuchet MS"/>
                  <a:cs typeface="Trebuchet MS"/>
                </a:rPr>
                <a:t>E</a:t>
              </a:r>
              <a:r>
                <a:rPr sz="1400" spc="55" dirty="0">
                  <a:solidFill>
                    <a:srgbClr val="58595B"/>
                  </a:solidFill>
                  <a:latin typeface="Trebuchet MS"/>
                  <a:cs typeface="Trebuchet MS"/>
                </a:rPr>
                <a:t>N</a:t>
              </a:r>
              <a:r>
                <a:rPr sz="1400" spc="-88" dirty="0">
                  <a:solidFill>
                    <a:srgbClr val="58595B"/>
                  </a:solidFill>
                  <a:latin typeface="Trebuchet MS"/>
                  <a:cs typeface="Trebuchet MS"/>
                </a:rPr>
                <a:t>T</a:t>
              </a:r>
              <a:r>
                <a:rPr sz="1400" spc="-7" dirty="0">
                  <a:solidFill>
                    <a:srgbClr val="58595B"/>
                  </a:solidFill>
                  <a:latin typeface="Trebuchet MS"/>
                  <a:cs typeface="Trebuchet MS"/>
                </a:rPr>
                <a:t>A</a:t>
              </a:r>
              <a:r>
                <a:rPr sz="1400" spc="-52" dirty="0">
                  <a:solidFill>
                    <a:srgbClr val="58595B"/>
                  </a:solidFill>
                  <a:latin typeface="Trebuchet MS"/>
                  <a:cs typeface="Trebuchet MS"/>
                </a:rPr>
                <a:t>T</a:t>
              </a:r>
              <a:r>
                <a:rPr sz="1400" spc="34" dirty="0">
                  <a:solidFill>
                    <a:srgbClr val="58595B"/>
                  </a:solidFill>
                  <a:latin typeface="Trebuchet MS"/>
                  <a:cs typeface="Trebuchet MS"/>
                </a:rPr>
                <a:t>ION</a:t>
              </a:r>
              <a:endParaRPr sz="1400" dirty="0">
                <a:latin typeface="Trebuchet MS"/>
                <a:cs typeface="Trebuchet MS"/>
              </a:endParaRPr>
            </a:p>
          </p:txBody>
        </p:sp>
        <p:sp>
          <p:nvSpPr>
            <p:cNvPr id="19" name="object 19"/>
            <p:cNvSpPr txBox="1"/>
            <p:nvPr/>
          </p:nvSpPr>
          <p:spPr>
            <a:xfrm>
              <a:off x="1733947" y="2791018"/>
              <a:ext cx="392369" cy="178594"/>
            </a:xfrm>
            <a:prstGeom prst="rect">
              <a:avLst/>
            </a:prstGeom>
          </p:spPr>
          <p:txBody>
            <a:bodyPr vert="horz" wrap="square" lIns="0" tIns="15557" rIns="0" bIns="0" rtlCol="0">
              <a:spAutoFit/>
            </a:bodyPr>
            <a:lstStyle/>
            <a:p>
              <a:pPr marL="25063" marR="2304" indent="-19590">
                <a:spcBef>
                  <a:spcPts val="123"/>
                </a:spcBef>
              </a:pPr>
              <a:r>
                <a:rPr sz="1400" spc="25" dirty="0">
                  <a:solidFill>
                    <a:srgbClr val="58595B"/>
                  </a:solidFill>
                  <a:latin typeface="Trebuchet MS"/>
                  <a:cs typeface="Trebuchet MS"/>
                </a:rPr>
                <a:t>A</a:t>
              </a:r>
              <a:r>
                <a:rPr sz="1400" spc="55" dirty="0">
                  <a:solidFill>
                    <a:srgbClr val="58595B"/>
                  </a:solidFill>
                  <a:latin typeface="Trebuchet MS"/>
                  <a:cs typeface="Trebuchet MS"/>
                </a:rPr>
                <a:t>C</a:t>
              </a:r>
              <a:r>
                <a:rPr sz="1400" spc="43" dirty="0">
                  <a:solidFill>
                    <a:srgbClr val="58595B"/>
                  </a:solidFill>
                  <a:latin typeface="Trebuchet MS"/>
                  <a:cs typeface="Trebuchet MS"/>
                </a:rPr>
                <a:t>A</a:t>
              </a:r>
              <a:r>
                <a:rPr sz="1400" spc="30" dirty="0">
                  <a:solidFill>
                    <a:srgbClr val="58595B"/>
                  </a:solidFill>
                  <a:latin typeface="Trebuchet MS"/>
                  <a:cs typeface="Trebuchet MS"/>
                </a:rPr>
                <a:t>D</a:t>
              </a:r>
              <a:r>
                <a:rPr sz="1400" spc="25" dirty="0">
                  <a:solidFill>
                    <a:srgbClr val="58595B"/>
                  </a:solidFill>
                  <a:latin typeface="Trebuchet MS"/>
                  <a:cs typeface="Trebuchet MS"/>
                </a:rPr>
                <a:t>E</a:t>
              </a:r>
              <a:r>
                <a:rPr sz="1400" spc="98" dirty="0">
                  <a:solidFill>
                    <a:srgbClr val="58595B"/>
                  </a:solidFill>
                  <a:latin typeface="Trebuchet MS"/>
                  <a:cs typeface="Trebuchet MS"/>
                </a:rPr>
                <a:t>M</a:t>
              </a:r>
              <a:r>
                <a:rPr sz="1400" spc="18" dirty="0">
                  <a:solidFill>
                    <a:srgbClr val="58595B"/>
                  </a:solidFill>
                  <a:latin typeface="Trebuchet MS"/>
                  <a:cs typeface="Trebuchet MS"/>
                </a:rPr>
                <a:t>IC  </a:t>
              </a:r>
              <a:r>
                <a:rPr sz="1400" spc="30" dirty="0">
                  <a:solidFill>
                    <a:srgbClr val="58595B"/>
                  </a:solidFill>
                  <a:latin typeface="Trebuchet MS"/>
                  <a:cs typeface="Trebuchet MS"/>
                </a:rPr>
                <a:t>ADVISING</a:t>
              </a:r>
              <a:endParaRPr sz="1400" dirty="0">
                <a:latin typeface="Trebuchet MS"/>
                <a:cs typeface="Trebuchet MS"/>
              </a:endParaRPr>
            </a:p>
          </p:txBody>
        </p:sp>
        <p:sp>
          <p:nvSpPr>
            <p:cNvPr id="20" name="object 20"/>
            <p:cNvSpPr txBox="1"/>
            <p:nvPr/>
          </p:nvSpPr>
          <p:spPr>
            <a:xfrm>
              <a:off x="1209370" y="3591780"/>
              <a:ext cx="331584" cy="178594"/>
            </a:xfrm>
            <a:prstGeom prst="rect">
              <a:avLst/>
            </a:prstGeom>
          </p:spPr>
          <p:txBody>
            <a:bodyPr vert="horz" wrap="square" lIns="0" tIns="15557" rIns="0" bIns="0" rtlCol="0">
              <a:spAutoFit/>
            </a:bodyPr>
            <a:lstStyle/>
            <a:p>
              <a:pPr marL="20166" marR="2304" indent="-14692">
                <a:spcBef>
                  <a:spcPts val="123"/>
                </a:spcBef>
              </a:pPr>
              <a:r>
                <a:rPr sz="1400" spc="46" dirty="0">
                  <a:solidFill>
                    <a:srgbClr val="58595B"/>
                  </a:solidFill>
                  <a:latin typeface="Trebuchet MS"/>
                  <a:cs typeface="Trebuchet MS"/>
                </a:rPr>
                <a:t>S</a:t>
              </a:r>
              <a:r>
                <a:rPr sz="1400" spc="-39" dirty="0">
                  <a:solidFill>
                    <a:srgbClr val="58595B"/>
                  </a:solidFill>
                  <a:latin typeface="Trebuchet MS"/>
                  <a:cs typeface="Trebuchet MS"/>
                </a:rPr>
                <a:t>T</a:t>
              </a:r>
              <a:r>
                <a:rPr sz="1400" spc="20" dirty="0">
                  <a:solidFill>
                    <a:srgbClr val="58595B"/>
                  </a:solidFill>
                  <a:latin typeface="Trebuchet MS"/>
                  <a:cs typeface="Trebuchet MS"/>
                </a:rPr>
                <a:t>U</a:t>
              </a:r>
              <a:r>
                <a:rPr sz="1400" spc="52" dirty="0">
                  <a:solidFill>
                    <a:srgbClr val="58595B"/>
                  </a:solidFill>
                  <a:latin typeface="Trebuchet MS"/>
                  <a:cs typeface="Trebuchet MS"/>
                </a:rPr>
                <a:t>D</a:t>
              </a:r>
              <a:r>
                <a:rPr sz="1400" dirty="0">
                  <a:solidFill>
                    <a:srgbClr val="58595B"/>
                  </a:solidFill>
                  <a:latin typeface="Trebuchet MS"/>
                  <a:cs typeface="Trebuchet MS"/>
                </a:rPr>
                <a:t>E</a:t>
              </a:r>
              <a:r>
                <a:rPr sz="1400" spc="66" dirty="0">
                  <a:solidFill>
                    <a:srgbClr val="58595B"/>
                  </a:solidFill>
                  <a:latin typeface="Trebuchet MS"/>
                  <a:cs typeface="Trebuchet MS"/>
                </a:rPr>
                <a:t>N</a:t>
              </a:r>
              <a:r>
                <a:rPr sz="1400" spc="-32" dirty="0">
                  <a:solidFill>
                    <a:srgbClr val="58595B"/>
                  </a:solidFill>
                  <a:latin typeface="Trebuchet MS"/>
                  <a:cs typeface="Trebuchet MS"/>
                </a:rPr>
                <a:t>T  </a:t>
              </a:r>
              <a:r>
                <a:rPr sz="1400" spc="25" dirty="0">
                  <a:solidFill>
                    <a:srgbClr val="58595B"/>
                  </a:solidFill>
                  <a:latin typeface="Trebuchet MS"/>
                  <a:cs typeface="Trebuchet MS"/>
                </a:rPr>
                <a:t>GROUPS</a:t>
              </a:r>
              <a:endParaRPr sz="1400">
                <a:latin typeface="Trebuchet MS"/>
                <a:cs typeface="Trebuchet MS"/>
              </a:endParaRPr>
            </a:p>
          </p:txBody>
        </p:sp>
        <p:sp>
          <p:nvSpPr>
            <p:cNvPr id="21" name="object 21"/>
            <p:cNvSpPr txBox="1"/>
            <p:nvPr/>
          </p:nvSpPr>
          <p:spPr>
            <a:xfrm>
              <a:off x="944148" y="2283142"/>
              <a:ext cx="352902" cy="88483"/>
            </a:xfrm>
            <a:prstGeom prst="rect">
              <a:avLst/>
            </a:prstGeom>
          </p:spPr>
          <p:txBody>
            <a:bodyPr vert="horz" wrap="square" lIns="0" tIns="5762" rIns="0" bIns="0" rtlCol="0">
              <a:spAutoFit/>
            </a:bodyPr>
            <a:lstStyle/>
            <a:p>
              <a:pPr marL="5762">
                <a:spcBef>
                  <a:spcPts val="46"/>
                </a:spcBef>
              </a:pPr>
              <a:r>
                <a:rPr sz="1400" spc="46" dirty="0">
                  <a:solidFill>
                    <a:srgbClr val="58595B"/>
                  </a:solidFill>
                  <a:latin typeface="Trebuchet MS"/>
                  <a:cs typeface="Trebuchet MS"/>
                </a:rPr>
                <a:t>HO</a:t>
              </a:r>
              <a:r>
                <a:rPr sz="1400" spc="39" dirty="0">
                  <a:solidFill>
                    <a:srgbClr val="58595B"/>
                  </a:solidFill>
                  <a:latin typeface="Trebuchet MS"/>
                  <a:cs typeface="Trebuchet MS"/>
                </a:rPr>
                <a:t>U</a:t>
              </a:r>
              <a:r>
                <a:rPr sz="1400" spc="36" dirty="0">
                  <a:solidFill>
                    <a:srgbClr val="58595B"/>
                  </a:solidFill>
                  <a:latin typeface="Trebuchet MS"/>
                  <a:cs typeface="Trebuchet MS"/>
                </a:rPr>
                <a:t>SING</a:t>
              </a:r>
              <a:endParaRPr sz="1400" dirty="0">
                <a:latin typeface="Trebuchet MS"/>
                <a:cs typeface="Trebuchet MS"/>
              </a:endParaRPr>
            </a:p>
          </p:txBody>
        </p:sp>
        <p:sp>
          <p:nvSpPr>
            <p:cNvPr id="22" name="object 22"/>
            <p:cNvSpPr txBox="1"/>
            <p:nvPr/>
          </p:nvSpPr>
          <p:spPr>
            <a:xfrm>
              <a:off x="685396" y="3463315"/>
              <a:ext cx="362409" cy="264750"/>
            </a:xfrm>
            <a:prstGeom prst="rect">
              <a:avLst/>
            </a:prstGeom>
          </p:spPr>
          <p:txBody>
            <a:bodyPr vert="horz" wrap="square" lIns="0" tIns="15557" rIns="0" bIns="0" rtlCol="0">
              <a:spAutoFit/>
            </a:bodyPr>
            <a:lstStyle/>
            <a:p>
              <a:pPr marL="5762" marR="2304" indent="18437" algn="just">
                <a:spcBef>
                  <a:spcPts val="123"/>
                </a:spcBef>
              </a:pPr>
              <a:r>
                <a:rPr sz="1400" spc="14" dirty="0">
                  <a:solidFill>
                    <a:srgbClr val="58595B"/>
                  </a:solidFill>
                  <a:latin typeface="Trebuchet MS"/>
                  <a:cs typeface="Trebuchet MS"/>
                </a:rPr>
                <a:t>SOCIAL </a:t>
              </a:r>
              <a:r>
                <a:rPr sz="1400" spc="-10" dirty="0">
                  <a:solidFill>
                    <a:srgbClr val="58595B"/>
                  </a:solidFill>
                  <a:latin typeface="Trebuchet MS"/>
                  <a:cs typeface="Trebuchet MS"/>
                </a:rPr>
                <a:t>&amp;  CULTURAL  </a:t>
              </a:r>
              <a:r>
                <a:rPr sz="1400" spc="14" dirty="0">
                  <a:solidFill>
                    <a:srgbClr val="58595B"/>
                  </a:solidFill>
                  <a:latin typeface="Trebuchet MS"/>
                  <a:cs typeface="Trebuchet MS"/>
                </a:rPr>
                <a:t>A</a:t>
              </a:r>
              <a:r>
                <a:rPr sz="1400" spc="48" dirty="0">
                  <a:solidFill>
                    <a:srgbClr val="58595B"/>
                  </a:solidFill>
                  <a:latin typeface="Trebuchet MS"/>
                  <a:cs typeface="Trebuchet MS"/>
                </a:rPr>
                <a:t>C</a:t>
              </a:r>
              <a:r>
                <a:rPr sz="1400" spc="-50" dirty="0">
                  <a:solidFill>
                    <a:srgbClr val="58595B"/>
                  </a:solidFill>
                  <a:latin typeface="Trebuchet MS"/>
                  <a:cs typeface="Trebuchet MS"/>
                </a:rPr>
                <a:t>T</a:t>
              </a:r>
              <a:r>
                <a:rPr sz="1400" spc="-25" dirty="0">
                  <a:solidFill>
                    <a:srgbClr val="58595B"/>
                  </a:solidFill>
                  <a:latin typeface="Trebuchet MS"/>
                  <a:cs typeface="Trebuchet MS"/>
                </a:rPr>
                <a:t>I</a:t>
              </a:r>
              <a:r>
                <a:rPr sz="1400" spc="2" dirty="0">
                  <a:solidFill>
                    <a:srgbClr val="58595B"/>
                  </a:solidFill>
                  <a:latin typeface="Trebuchet MS"/>
                  <a:cs typeface="Trebuchet MS"/>
                </a:rPr>
                <a:t>V</a:t>
              </a:r>
              <a:r>
                <a:rPr sz="1400" spc="-23" dirty="0">
                  <a:solidFill>
                    <a:srgbClr val="58595B"/>
                  </a:solidFill>
                  <a:latin typeface="Trebuchet MS"/>
                  <a:cs typeface="Trebuchet MS"/>
                </a:rPr>
                <a:t>I</a:t>
              </a:r>
              <a:r>
                <a:rPr sz="1400" spc="-50" dirty="0">
                  <a:solidFill>
                    <a:srgbClr val="58595B"/>
                  </a:solidFill>
                  <a:latin typeface="Trebuchet MS"/>
                  <a:cs typeface="Trebuchet MS"/>
                </a:rPr>
                <a:t>T</a:t>
              </a:r>
              <a:r>
                <a:rPr sz="1400" spc="-25" dirty="0">
                  <a:solidFill>
                    <a:srgbClr val="58595B"/>
                  </a:solidFill>
                  <a:latin typeface="Trebuchet MS"/>
                  <a:cs typeface="Trebuchet MS"/>
                </a:rPr>
                <a:t>I</a:t>
              </a:r>
              <a:r>
                <a:rPr sz="1400" spc="-10" dirty="0">
                  <a:solidFill>
                    <a:srgbClr val="58595B"/>
                  </a:solidFill>
                  <a:latin typeface="Trebuchet MS"/>
                  <a:cs typeface="Trebuchet MS"/>
                </a:rPr>
                <a:t>E</a:t>
              </a:r>
              <a:r>
                <a:rPr sz="1400" spc="30" dirty="0">
                  <a:solidFill>
                    <a:srgbClr val="58595B"/>
                  </a:solidFill>
                  <a:latin typeface="Trebuchet MS"/>
                  <a:cs typeface="Trebuchet MS"/>
                </a:rPr>
                <a:t>S</a:t>
              </a:r>
              <a:endParaRPr sz="1400">
                <a:latin typeface="Trebuchet MS"/>
                <a:cs typeface="Trebuchet MS"/>
              </a:endParaRPr>
            </a:p>
          </p:txBody>
        </p:sp>
        <p:sp>
          <p:nvSpPr>
            <p:cNvPr id="23" name="object 23"/>
            <p:cNvSpPr txBox="1"/>
            <p:nvPr/>
          </p:nvSpPr>
          <p:spPr>
            <a:xfrm>
              <a:off x="1614405" y="3282855"/>
              <a:ext cx="495215" cy="88483"/>
            </a:xfrm>
            <a:prstGeom prst="rect">
              <a:avLst/>
            </a:prstGeom>
          </p:spPr>
          <p:txBody>
            <a:bodyPr vert="horz" wrap="square" lIns="0" tIns="5762" rIns="0" bIns="0" rtlCol="0">
              <a:spAutoFit/>
            </a:bodyPr>
            <a:lstStyle/>
            <a:p>
              <a:pPr marL="5762">
                <a:spcBef>
                  <a:spcPts val="46"/>
                </a:spcBef>
              </a:pPr>
              <a:r>
                <a:rPr sz="1400" spc="11" dirty="0">
                  <a:solidFill>
                    <a:srgbClr val="58595B"/>
                  </a:solidFill>
                  <a:latin typeface="Trebuchet MS"/>
                  <a:cs typeface="Trebuchet MS"/>
                </a:rPr>
                <a:t>COUNSELLING</a:t>
              </a:r>
              <a:endParaRPr sz="1400">
                <a:latin typeface="Trebuchet MS"/>
                <a:cs typeface="Trebuchet MS"/>
              </a:endParaRPr>
            </a:p>
          </p:txBody>
        </p:sp>
        <p:sp>
          <p:nvSpPr>
            <p:cNvPr id="24" name="object 24"/>
            <p:cNvSpPr txBox="1"/>
            <p:nvPr/>
          </p:nvSpPr>
          <p:spPr>
            <a:xfrm>
              <a:off x="889077" y="2875344"/>
              <a:ext cx="726258" cy="305639"/>
            </a:xfrm>
            <a:prstGeom prst="rect">
              <a:avLst/>
            </a:prstGeom>
          </p:spPr>
          <p:txBody>
            <a:bodyPr vert="horz" wrap="square" lIns="0" tIns="12675" rIns="0" bIns="0" rtlCol="0">
              <a:spAutoFit/>
            </a:bodyPr>
            <a:lstStyle/>
            <a:p>
              <a:pPr marL="44450" marR="2304" indent="-33338" algn="ctr">
                <a:spcBef>
                  <a:spcPts val="99"/>
                </a:spcBef>
              </a:pPr>
              <a:r>
                <a:rPr sz="1600" b="1" spc="-14" dirty="0">
                  <a:solidFill>
                    <a:srgbClr val="91BE37"/>
                  </a:solidFill>
                  <a:latin typeface="Lucida Sans"/>
                  <a:cs typeface="Lucida Sans"/>
                </a:rPr>
                <a:t>I</a:t>
              </a:r>
              <a:r>
                <a:rPr sz="1600" b="1" spc="7" dirty="0">
                  <a:solidFill>
                    <a:srgbClr val="91BE37"/>
                  </a:solidFill>
                  <a:latin typeface="Lucida Sans"/>
                  <a:cs typeface="Lucida Sans"/>
                </a:rPr>
                <a:t>N</a:t>
              </a:r>
              <a:r>
                <a:rPr sz="1600" b="1" spc="-102" dirty="0">
                  <a:solidFill>
                    <a:srgbClr val="91BE37"/>
                  </a:solidFill>
                  <a:latin typeface="Lucida Sans"/>
                  <a:cs typeface="Lucida Sans"/>
                </a:rPr>
                <a:t>T</a:t>
              </a:r>
              <a:r>
                <a:rPr sz="1600" b="1" spc="-7" dirty="0">
                  <a:solidFill>
                    <a:srgbClr val="91BE37"/>
                  </a:solidFill>
                  <a:latin typeface="Lucida Sans"/>
                  <a:cs typeface="Lucida Sans"/>
                </a:rPr>
                <a:t>E</a:t>
              </a:r>
              <a:r>
                <a:rPr sz="1600" b="1" spc="-39" dirty="0">
                  <a:solidFill>
                    <a:srgbClr val="91BE37"/>
                  </a:solidFill>
                  <a:latin typeface="Lucida Sans"/>
                  <a:cs typeface="Lucida Sans"/>
                </a:rPr>
                <a:t>R</a:t>
              </a:r>
              <a:r>
                <a:rPr sz="1600" b="1" spc="-4" dirty="0">
                  <a:solidFill>
                    <a:srgbClr val="91BE37"/>
                  </a:solidFill>
                  <a:latin typeface="Lucida Sans"/>
                  <a:cs typeface="Lucida Sans"/>
                </a:rPr>
                <a:t>N</a:t>
              </a:r>
              <a:r>
                <a:rPr sz="1600" b="1" spc="-48" dirty="0">
                  <a:solidFill>
                    <a:srgbClr val="91BE37"/>
                  </a:solidFill>
                  <a:latin typeface="Lucida Sans"/>
                  <a:cs typeface="Lucida Sans"/>
                </a:rPr>
                <a:t>A</a:t>
              </a:r>
              <a:r>
                <a:rPr sz="1600" b="1" spc="-102" dirty="0">
                  <a:solidFill>
                    <a:srgbClr val="91BE37"/>
                  </a:solidFill>
                  <a:latin typeface="Lucida Sans"/>
                  <a:cs typeface="Lucida Sans"/>
                </a:rPr>
                <a:t>T</a:t>
              </a:r>
              <a:r>
                <a:rPr sz="1600" b="1" spc="-14" dirty="0">
                  <a:solidFill>
                    <a:srgbClr val="91BE37"/>
                  </a:solidFill>
                  <a:latin typeface="Lucida Sans"/>
                  <a:cs typeface="Lucida Sans"/>
                </a:rPr>
                <a:t>I</a:t>
              </a:r>
              <a:r>
                <a:rPr sz="1600" b="1" dirty="0">
                  <a:solidFill>
                    <a:srgbClr val="91BE37"/>
                  </a:solidFill>
                  <a:latin typeface="Lucida Sans"/>
                  <a:cs typeface="Lucida Sans"/>
                </a:rPr>
                <a:t>O</a:t>
              </a:r>
              <a:r>
                <a:rPr sz="1600" b="1" spc="-16" dirty="0">
                  <a:solidFill>
                    <a:srgbClr val="91BE37"/>
                  </a:solidFill>
                  <a:latin typeface="Lucida Sans"/>
                  <a:cs typeface="Lucida Sans"/>
                </a:rPr>
                <a:t>NAL</a:t>
              </a:r>
              <a:r>
                <a:rPr lang="en-US" sz="1600" b="1" spc="-16" dirty="0">
                  <a:solidFill>
                    <a:srgbClr val="91BE37"/>
                  </a:solidFill>
                  <a:latin typeface="Lucida Sans"/>
                  <a:cs typeface="Lucida Sans"/>
                </a:rPr>
                <a:t> </a:t>
              </a:r>
              <a:r>
                <a:rPr sz="1600" b="1" spc="-34" dirty="0">
                  <a:solidFill>
                    <a:srgbClr val="91BE37"/>
                  </a:solidFill>
                  <a:latin typeface="Lucida Sans"/>
                  <a:cs typeface="Lucida Sans"/>
                </a:rPr>
                <a:t>STUDENT</a:t>
              </a:r>
              <a:r>
                <a:rPr lang="en-US" sz="1600" b="1" spc="-34" dirty="0">
                  <a:solidFill>
                    <a:srgbClr val="91BE37"/>
                  </a:solidFill>
                  <a:latin typeface="Lucida Sans"/>
                  <a:cs typeface="Lucida Sans"/>
                </a:rPr>
                <a:t> </a:t>
              </a:r>
            </a:p>
            <a:p>
              <a:pPr marL="44450" marR="2304" indent="-33338" algn="ctr">
                <a:spcBef>
                  <a:spcPts val="99"/>
                </a:spcBef>
              </a:pPr>
              <a:r>
                <a:rPr sz="1600" b="1" spc="-14" dirty="0">
                  <a:solidFill>
                    <a:srgbClr val="91BE37"/>
                  </a:solidFill>
                  <a:latin typeface="Lucida Sans"/>
                  <a:cs typeface="Lucida Sans"/>
                </a:rPr>
                <a:t>SERVICES</a:t>
              </a:r>
              <a:endParaRPr sz="1600" dirty="0">
                <a:latin typeface="Lucida Sans"/>
                <a:cs typeface="Lucida Sans"/>
              </a:endParaRPr>
            </a:p>
          </p:txBody>
        </p:sp>
      </p:grpSp>
      <p:sp>
        <p:nvSpPr>
          <p:cNvPr id="26" name="object 26"/>
          <p:cNvSpPr/>
          <p:nvPr/>
        </p:nvSpPr>
        <p:spPr>
          <a:xfrm flipV="1">
            <a:off x="5080842" y="5648223"/>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noAutofit/>
          </a:bodyPr>
          <a:lstStyle/>
          <a:p>
            <a:endParaRPr sz="817"/>
          </a:p>
        </p:txBody>
      </p:sp>
      <p:sp>
        <p:nvSpPr>
          <p:cNvPr id="27" name="object 27"/>
          <p:cNvSpPr/>
          <p:nvPr/>
        </p:nvSpPr>
        <p:spPr>
          <a:xfrm flipV="1">
            <a:off x="5187200" y="5648223"/>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noAutofit/>
          </a:bodyPr>
          <a:lstStyle/>
          <a:p>
            <a:endParaRPr sz="817"/>
          </a:p>
        </p:txBody>
      </p:sp>
      <p:sp>
        <p:nvSpPr>
          <p:cNvPr id="28" name="object 28"/>
          <p:cNvSpPr/>
          <p:nvPr/>
        </p:nvSpPr>
        <p:spPr>
          <a:xfrm>
            <a:off x="5893384" y="6551591"/>
            <a:ext cx="65586" cy="209798"/>
          </a:xfrm>
          <a:custGeom>
            <a:avLst/>
            <a:gdLst/>
            <a:ahLst/>
            <a:cxnLst/>
            <a:rect l="l" t="t" r="r" b="b"/>
            <a:pathLst>
              <a:path w="79375" h="147954">
                <a:moveTo>
                  <a:pt x="0" y="0"/>
                </a:moveTo>
                <a:lnTo>
                  <a:pt x="0" y="147607"/>
                </a:lnTo>
                <a:lnTo>
                  <a:pt x="79375" y="73803"/>
                </a:lnTo>
                <a:lnTo>
                  <a:pt x="0" y="0"/>
                </a:lnTo>
                <a:close/>
              </a:path>
            </a:pathLst>
          </a:custGeom>
          <a:solidFill>
            <a:srgbClr val="91BE37"/>
          </a:solidFill>
        </p:spPr>
        <p:txBody>
          <a:bodyPr wrap="square" lIns="0" tIns="0" rIns="0" bIns="0" rtlCol="0">
            <a:noAutofit/>
          </a:bodyPr>
          <a:lstStyle/>
          <a:p>
            <a:endParaRPr sz="817"/>
          </a:p>
        </p:txBody>
      </p:sp>
      <p:sp>
        <p:nvSpPr>
          <p:cNvPr id="29" name="object 29"/>
          <p:cNvSpPr txBox="1"/>
          <p:nvPr/>
        </p:nvSpPr>
        <p:spPr>
          <a:xfrm>
            <a:off x="5802086" y="6578020"/>
            <a:ext cx="156884" cy="280319"/>
          </a:xfrm>
          <a:prstGeom prst="rect">
            <a:avLst/>
          </a:prstGeom>
        </p:spPr>
        <p:txBody>
          <a:bodyPr vert="horz" wrap="square" lIns="0" tIns="5762" rIns="0" bIns="0" rtlCol="0">
            <a:noAutofit/>
          </a:bodyPr>
          <a:lstStyle/>
          <a:p>
            <a:pPr marL="5762">
              <a:spcBef>
                <a:spcPts val="46"/>
              </a:spcBef>
              <a:tabLst>
                <a:tab pos="80086" algn="l"/>
              </a:tabLst>
            </a:pPr>
            <a:r>
              <a:rPr sz="545" b="1" u="heavy" spc="-68" dirty="0">
                <a:solidFill>
                  <a:srgbClr val="FFFFFF"/>
                </a:solidFill>
                <a:uFill>
                  <a:solidFill>
                    <a:srgbClr val="91BE37"/>
                  </a:solidFill>
                </a:uFill>
                <a:latin typeface="Lucida Sans"/>
                <a:cs typeface="Lucida Sans"/>
              </a:rPr>
              <a:t> 	</a:t>
            </a:r>
            <a:endParaRPr sz="545" dirty="0">
              <a:latin typeface="Lucida Sans"/>
              <a:cs typeface="Lucida Sans"/>
            </a:endParaRPr>
          </a:p>
        </p:txBody>
      </p:sp>
      <p:sp>
        <p:nvSpPr>
          <p:cNvPr id="30" name="object 30"/>
          <p:cNvSpPr txBox="1"/>
          <p:nvPr/>
        </p:nvSpPr>
        <p:spPr>
          <a:xfrm>
            <a:off x="6019800" y="6507239"/>
            <a:ext cx="2715303" cy="298503"/>
          </a:xfrm>
          <a:prstGeom prst="rect">
            <a:avLst/>
          </a:prstGeom>
          <a:solidFill>
            <a:srgbClr val="91BE37"/>
          </a:solidFill>
        </p:spPr>
        <p:txBody>
          <a:bodyPr vert="horz" wrap="square" lIns="0" tIns="11523" rIns="0" bIns="0" rtlCol="0">
            <a:noAutofit/>
          </a:bodyPr>
          <a:lstStyle/>
          <a:p>
            <a:pPr marL="17573">
              <a:spcBef>
                <a:spcPts val="91"/>
              </a:spcBef>
            </a:pPr>
            <a:r>
              <a:rPr sz="1400" b="1" spc="-10" dirty="0">
                <a:solidFill>
                  <a:srgbClr val="FFFFFF"/>
                </a:solidFill>
                <a:latin typeface="Lucida Sans"/>
                <a:cs typeface="Lucida Sans"/>
              </a:rPr>
              <a:t>camosun.ca/international</a:t>
            </a:r>
            <a:endParaRPr sz="1400" dirty="0">
              <a:latin typeface="Lucida Sans"/>
              <a:cs typeface="Lucida Sans"/>
            </a:endParaRPr>
          </a:p>
        </p:txBody>
      </p:sp>
      <p:sp>
        <p:nvSpPr>
          <p:cNvPr id="40" name="Title 39">
            <a:extLst>
              <a:ext uri="{FF2B5EF4-FFF2-40B4-BE49-F238E27FC236}">
                <a16:creationId xmlns:a16="http://schemas.microsoft.com/office/drawing/2014/main" id="{FB082254-924B-FD4A-B9F6-F178CB21633B}"/>
              </a:ext>
            </a:extLst>
          </p:cNvPr>
          <p:cNvSpPr>
            <a:spLocks noGrp="1"/>
          </p:cNvSpPr>
          <p:nvPr>
            <p:ph type="title" idx="4294967295"/>
          </p:nvPr>
        </p:nvSpPr>
        <p:spPr>
          <a:xfrm>
            <a:off x="0" y="152400"/>
            <a:ext cx="9144000" cy="609600"/>
          </a:xfrm>
          <a:prstGeom prst="rect">
            <a:avLst/>
          </a:prstGeom>
        </p:spPr>
        <p:txBody>
          <a:bodyPr/>
          <a:lstStyle/>
          <a:p>
            <a:r>
              <a:rPr lang="en-US" sz="3600" dirty="0" err="1"/>
              <a:t>Serviços</a:t>
            </a:r>
            <a:r>
              <a:rPr lang="en-US" sz="3600" dirty="0"/>
              <a:t> para </a:t>
            </a:r>
            <a:r>
              <a:rPr lang="en-US" sz="3600" dirty="0" err="1"/>
              <a:t>Estudantes</a:t>
            </a:r>
            <a:r>
              <a:rPr lang="en-US" sz="3600" dirty="0"/>
              <a:t> </a:t>
            </a:r>
            <a:r>
              <a:rPr lang="en-US" sz="3600" dirty="0" err="1"/>
              <a:t>Internacionais</a:t>
            </a:r>
            <a:endParaRPr lang="en-US" sz="3600" dirty="0"/>
          </a:p>
        </p:txBody>
      </p:sp>
      <p:sp>
        <p:nvSpPr>
          <p:cNvPr id="41" name="object 10">
            <a:extLst>
              <a:ext uri="{FF2B5EF4-FFF2-40B4-BE49-F238E27FC236}">
                <a16:creationId xmlns:a16="http://schemas.microsoft.com/office/drawing/2014/main" id="{3CC120E0-3543-E542-B98B-07FDE4BCA540}"/>
              </a:ext>
            </a:extLst>
          </p:cNvPr>
          <p:cNvSpPr txBox="1"/>
          <p:nvPr/>
        </p:nvSpPr>
        <p:spPr>
          <a:xfrm>
            <a:off x="214145" y="955242"/>
            <a:ext cx="8609421" cy="579501"/>
          </a:xfrm>
          <a:prstGeom prst="rect">
            <a:avLst/>
          </a:prstGeom>
        </p:spPr>
        <p:txBody>
          <a:bodyPr vert="horz" wrap="square" lIns="0" tIns="5762" rIns="0" bIns="0" rtlCol="0">
            <a:spAutoFit/>
          </a:bodyPr>
          <a:lstStyle/>
          <a:p>
            <a:pPr marL="5762" marR="2304">
              <a:lnSpc>
                <a:spcPct val="106000"/>
              </a:lnSpc>
              <a:spcBef>
                <a:spcPts val="46"/>
              </a:spcBef>
            </a:pPr>
            <a:r>
              <a:rPr lang="pt-BR" sz="1200" spc="7" dirty="0">
                <a:solidFill>
                  <a:srgbClr val="FFFFFF"/>
                </a:solidFill>
                <a:latin typeface="Trebuchet MS"/>
                <a:cs typeface="Trebuchet MS"/>
              </a:rPr>
              <a:t>A Camosun International oferece aos estudantes internacionais serviços e suporte especializados. Nossa equipe de Victoria é de 15 países e fala 16 idiomas. Com um escritório internacional em cada campus, nossa equipe recebe estudantes de todo o mundo e facilita uma experiência positiva e bem-sucedida na Camosun!</a:t>
            </a:r>
            <a:endParaRPr lang="en-US" sz="1200" dirty="0">
              <a:latin typeface="Trebuchet MS"/>
              <a:cs typeface="Trebuchet MS"/>
            </a:endParaRPr>
          </a:p>
        </p:txBody>
      </p:sp>
    </p:spTree>
    <p:extLst>
      <p:ext uri="{BB962C8B-B14F-4D97-AF65-F5344CB8AC3E}">
        <p14:creationId xmlns:p14="http://schemas.microsoft.com/office/powerpoint/2010/main" val="1271015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33131" y="2242104"/>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4" name="object 4"/>
          <p:cNvSpPr/>
          <p:nvPr/>
        </p:nvSpPr>
        <p:spPr>
          <a:xfrm>
            <a:off x="2763980" y="2242104"/>
            <a:ext cx="0" cy="0"/>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5" name="object 5"/>
          <p:cNvSpPr txBox="1">
            <a:spLocks noGrp="1"/>
          </p:cNvSpPr>
          <p:nvPr>
            <p:ph type="title"/>
          </p:nvPr>
        </p:nvSpPr>
        <p:spPr>
          <a:prstGeom prst="rect">
            <a:avLst/>
          </a:prstGeom>
        </p:spPr>
        <p:txBody>
          <a:bodyPr vert="horz" wrap="square" lIns="0" tIns="5473" rIns="0" bIns="0" rtlCol="0">
            <a:spAutoFit/>
          </a:bodyPr>
          <a:lstStyle/>
          <a:p>
            <a:pPr marL="5762">
              <a:spcBef>
                <a:spcPts val="43"/>
              </a:spcBef>
            </a:pPr>
            <a:r>
              <a:rPr sz="2088" spc="-139" dirty="0"/>
              <a:t>TUITION </a:t>
            </a:r>
            <a:r>
              <a:rPr sz="2088" spc="-127" dirty="0"/>
              <a:t>&amp;</a:t>
            </a:r>
            <a:r>
              <a:rPr sz="2088" spc="-207" dirty="0"/>
              <a:t> </a:t>
            </a:r>
            <a:r>
              <a:rPr sz="2088" spc="10" dirty="0"/>
              <a:t>FEES</a:t>
            </a:r>
            <a:endParaRPr sz="2088" dirty="0"/>
          </a:p>
        </p:txBody>
      </p:sp>
      <p:sp>
        <p:nvSpPr>
          <p:cNvPr id="6" name="object 6"/>
          <p:cNvSpPr txBox="1"/>
          <p:nvPr/>
        </p:nvSpPr>
        <p:spPr>
          <a:xfrm>
            <a:off x="395935" y="747773"/>
            <a:ext cx="8352130" cy="679823"/>
          </a:xfrm>
          <a:prstGeom prst="rect">
            <a:avLst/>
          </a:prstGeom>
        </p:spPr>
        <p:txBody>
          <a:bodyPr vert="horz" wrap="square" lIns="0" tIns="10371" rIns="0" bIns="0" rtlCol="0">
            <a:spAutoFit/>
          </a:bodyPr>
          <a:lstStyle/>
          <a:p>
            <a:pPr marL="5762" marR="2304">
              <a:lnSpc>
                <a:spcPct val="106000"/>
              </a:lnSpc>
            </a:pPr>
            <a:r>
              <a:rPr lang="pt-BR" sz="1400" spc="-14" dirty="0">
                <a:solidFill>
                  <a:srgbClr val="6D6E71"/>
                </a:solidFill>
                <a:latin typeface="Trebuchet MS"/>
                <a:cs typeface="Trebuchet MS"/>
              </a:rPr>
              <a:t>Essas taxas se aplicam ao ano acadêmico de 2019-2020. Nem todas as taxas do programa estão listadas aqui. Consulte a seção "O que custa" na página específica do programa no site da Camosun para obter as informações mais atualizadas.</a:t>
            </a:r>
            <a:endParaRPr lang="en-CA" sz="1400" dirty="0">
              <a:latin typeface="Trebuchet MS"/>
              <a:cs typeface="Trebuchet MS"/>
            </a:endParaRPr>
          </a:p>
        </p:txBody>
      </p:sp>
      <p:sp>
        <p:nvSpPr>
          <p:cNvPr id="7" name="object 7"/>
          <p:cNvSpPr/>
          <p:nvPr/>
        </p:nvSpPr>
        <p:spPr>
          <a:xfrm>
            <a:off x="7643689" y="1832312"/>
            <a:ext cx="1257646" cy="125766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 name="object 8"/>
          <p:cNvSpPr/>
          <p:nvPr/>
        </p:nvSpPr>
        <p:spPr>
          <a:xfrm flipV="1">
            <a:off x="8794978" y="5812109"/>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9" name="object 9"/>
          <p:cNvSpPr/>
          <p:nvPr/>
        </p:nvSpPr>
        <p:spPr>
          <a:xfrm flipV="1">
            <a:off x="8901335" y="5812109"/>
            <a:ext cx="45719" cy="45719"/>
          </a:xfrm>
          <a:custGeom>
            <a:avLst/>
            <a:gdLst/>
            <a:ahLst/>
            <a:cxnLst/>
            <a:rect l="l" t="t" r="r" b="b"/>
            <a:pathLst>
              <a:path>
                <a:moveTo>
                  <a:pt x="0" y="0"/>
                </a:moveTo>
                <a:lnTo>
                  <a:pt x="0" y="0"/>
                </a:lnTo>
              </a:path>
            </a:pathLst>
          </a:custGeom>
          <a:ln w="25383">
            <a:solidFill>
              <a:srgbClr val="91BE37"/>
            </a:solidFill>
          </a:ln>
        </p:spPr>
        <p:txBody>
          <a:bodyPr wrap="square" lIns="0" tIns="0" rIns="0" bIns="0" rtlCol="0"/>
          <a:lstStyle/>
          <a:p>
            <a:endParaRPr sz="817"/>
          </a:p>
        </p:txBody>
      </p:sp>
      <p:sp>
        <p:nvSpPr>
          <p:cNvPr id="11" name="object 11"/>
          <p:cNvSpPr txBox="1"/>
          <p:nvPr/>
        </p:nvSpPr>
        <p:spPr>
          <a:xfrm>
            <a:off x="7343661" y="3114442"/>
            <a:ext cx="1678422" cy="1926280"/>
          </a:xfrm>
          <a:prstGeom prst="rect">
            <a:avLst/>
          </a:prstGeom>
        </p:spPr>
        <p:txBody>
          <a:bodyPr vert="horz" wrap="square" lIns="0" tIns="5762" rIns="0" bIns="0" rtlCol="0">
            <a:spAutoFit/>
          </a:bodyPr>
          <a:lstStyle/>
          <a:p>
            <a:pPr marL="11113" marR="102844" algn="r">
              <a:lnSpc>
                <a:spcPct val="111000"/>
              </a:lnSpc>
              <a:spcBef>
                <a:spcPts val="181"/>
              </a:spcBef>
            </a:pPr>
            <a:r>
              <a:rPr lang="en-US" sz="1400" b="1" u="sng" spc="2" dirty="0">
                <a:solidFill>
                  <a:schemeClr val="accent6"/>
                </a:solidFill>
                <a:latin typeface="Trebuchet MS"/>
                <a:cs typeface="Trebuchet MS"/>
              </a:rPr>
              <a:t>AWARDS</a:t>
            </a:r>
          </a:p>
          <a:p>
            <a:pPr marL="11113" marR="102844" algn="r">
              <a:lnSpc>
                <a:spcPct val="111000"/>
              </a:lnSpc>
              <a:spcBef>
                <a:spcPts val="181"/>
              </a:spcBef>
            </a:pPr>
            <a:r>
              <a:rPr sz="1400" spc="2" dirty="0">
                <a:solidFill>
                  <a:srgbClr val="6D6E71"/>
                </a:solidFill>
                <a:latin typeface="Trebuchet MS"/>
                <a:cs typeface="Trebuchet MS"/>
              </a:rPr>
              <a:t>Camosun</a:t>
            </a:r>
            <a:r>
              <a:rPr sz="1400" spc="-48" dirty="0">
                <a:solidFill>
                  <a:srgbClr val="6D6E71"/>
                </a:solidFill>
                <a:latin typeface="Trebuchet MS"/>
                <a:cs typeface="Trebuchet MS"/>
              </a:rPr>
              <a:t> </a:t>
            </a:r>
            <a:r>
              <a:rPr sz="1400" spc="-18" dirty="0">
                <a:solidFill>
                  <a:srgbClr val="6D6E71"/>
                </a:solidFill>
                <a:latin typeface="Trebuchet MS"/>
                <a:cs typeface="Trebuchet MS"/>
              </a:rPr>
              <a:t>International</a:t>
            </a:r>
            <a:r>
              <a:rPr sz="1400" spc="-48" dirty="0">
                <a:solidFill>
                  <a:srgbClr val="6D6E71"/>
                </a:solidFill>
                <a:latin typeface="Trebuchet MS"/>
                <a:cs typeface="Trebuchet MS"/>
              </a:rPr>
              <a:t> </a:t>
            </a:r>
            <a:r>
              <a:rPr sz="1400" spc="-16" dirty="0">
                <a:solidFill>
                  <a:srgbClr val="6D6E71"/>
                </a:solidFill>
                <a:latin typeface="Trebuchet MS"/>
                <a:cs typeface="Trebuchet MS"/>
              </a:rPr>
              <a:t>offers</a:t>
            </a:r>
            <a:r>
              <a:rPr sz="1400" spc="-48" dirty="0">
                <a:solidFill>
                  <a:srgbClr val="6D6E71"/>
                </a:solidFill>
                <a:latin typeface="Trebuchet MS"/>
                <a:cs typeface="Trebuchet MS"/>
              </a:rPr>
              <a:t> </a:t>
            </a:r>
            <a:r>
              <a:rPr sz="1400" spc="-18" dirty="0">
                <a:solidFill>
                  <a:srgbClr val="6D6E71"/>
                </a:solidFill>
                <a:latin typeface="Trebuchet MS"/>
                <a:cs typeface="Trebuchet MS"/>
              </a:rPr>
              <a:t>a</a:t>
            </a:r>
            <a:r>
              <a:rPr sz="1400" spc="-48" dirty="0">
                <a:solidFill>
                  <a:srgbClr val="6D6E71"/>
                </a:solidFill>
                <a:latin typeface="Trebuchet MS"/>
                <a:cs typeface="Trebuchet MS"/>
              </a:rPr>
              <a:t> </a:t>
            </a:r>
            <a:r>
              <a:rPr sz="1400" spc="-18" dirty="0">
                <a:solidFill>
                  <a:srgbClr val="6D6E71"/>
                </a:solidFill>
                <a:latin typeface="Trebuchet MS"/>
                <a:cs typeface="Trebuchet MS"/>
              </a:rPr>
              <a:t>limited</a:t>
            </a:r>
            <a:r>
              <a:rPr sz="1400" spc="-48" dirty="0">
                <a:solidFill>
                  <a:srgbClr val="6D6E71"/>
                </a:solidFill>
                <a:latin typeface="Trebuchet MS"/>
                <a:cs typeface="Trebuchet MS"/>
              </a:rPr>
              <a:t> </a:t>
            </a:r>
            <a:r>
              <a:rPr sz="1400" spc="-11" dirty="0">
                <a:solidFill>
                  <a:srgbClr val="6D6E71"/>
                </a:solidFill>
                <a:latin typeface="Trebuchet MS"/>
                <a:cs typeface="Trebuchet MS"/>
              </a:rPr>
              <a:t>amount</a:t>
            </a:r>
            <a:r>
              <a:rPr sz="1400" spc="-48" dirty="0">
                <a:solidFill>
                  <a:srgbClr val="6D6E71"/>
                </a:solidFill>
                <a:latin typeface="Trebuchet MS"/>
                <a:cs typeface="Trebuchet MS"/>
              </a:rPr>
              <a:t> </a:t>
            </a:r>
            <a:r>
              <a:rPr sz="1400" spc="-16" dirty="0">
                <a:solidFill>
                  <a:srgbClr val="6D6E71"/>
                </a:solidFill>
                <a:latin typeface="Trebuchet MS"/>
                <a:cs typeface="Trebuchet MS"/>
              </a:rPr>
              <a:t>of</a:t>
            </a:r>
            <a:r>
              <a:rPr sz="1400" spc="-46" dirty="0">
                <a:solidFill>
                  <a:srgbClr val="6D6E71"/>
                </a:solidFill>
                <a:latin typeface="Trebuchet MS"/>
                <a:cs typeface="Trebuchet MS"/>
              </a:rPr>
              <a:t> </a:t>
            </a:r>
            <a:r>
              <a:rPr sz="1400" spc="-14" dirty="0">
                <a:solidFill>
                  <a:srgbClr val="6D6E71"/>
                </a:solidFill>
                <a:latin typeface="Trebuchet MS"/>
                <a:cs typeface="Trebuchet MS"/>
              </a:rPr>
              <a:t>entry</a:t>
            </a:r>
            <a:r>
              <a:rPr sz="1400" spc="-48" dirty="0">
                <a:solidFill>
                  <a:srgbClr val="6D6E71"/>
                </a:solidFill>
                <a:latin typeface="Trebuchet MS"/>
                <a:cs typeface="Trebuchet MS"/>
              </a:rPr>
              <a:t> </a:t>
            </a:r>
            <a:r>
              <a:rPr sz="1400" spc="-7" dirty="0">
                <a:solidFill>
                  <a:srgbClr val="6D6E71"/>
                </a:solidFill>
                <a:latin typeface="Trebuchet MS"/>
                <a:cs typeface="Trebuchet MS"/>
              </a:rPr>
              <a:t>awards  </a:t>
            </a:r>
            <a:r>
              <a:rPr sz="1400" dirty="0">
                <a:solidFill>
                  <a:srgbClr val="6D6E71"/>
                </a:solidFill>
                <a:latin typeface="Trebuchet MS"/>
                <a:cs typeface="Trebuchet MS"/>
              </a:rPr>
              <a:t>and</a:t>
            </a:r>
            <a:r>
              <a:rPr sz="1400" spc="-52" dirty="0">
                <a:solidFill>
                  <a:srgbClr val="6D6E71"/>
                </a:solidFill>
                <a:latin typeface="Trebuchet MS"/>
                <a:cs typeface="Trebuchet MS"/>
              </a:rPr>
              <a:t> </a:t>
            </a:r>
            <a:r>
              <a:rPr sz="1400" spc="-10" dirty="0">
                <a:solidFill>
                  <a:srgbClr val="6D6E71"/>
                </a:solidFill>
                <a:latin typeface="Trebuchet MS"/>
                <a:cs typeface="Trebuchet MS"/>
              </a:rPr>
              <a:t>academic</a:t>
            </a:r>
            <a:r>
              <a:rPr sz="1400" spc="-50" dirty="0">
                <a:solidFill>
                  <a:srgbClr val="6D6E71"/>
                </a:solidFill>
                <a:latin typeface="Trebuchet MS"/>
                <a:cs typeface="Trebuchet MS"/>
              </a:rPr>
              <a:t> </a:t>
            </a:r>
            <a:r>
              <a:rPr sz="1400" spc="-10" dirty="0">
                <a:solidFill>
                  <a:srgbClr val="6D6E71"/>
                </a:solidFill>
                <a:latin typeface="Trebuchet MS"/>
                <a:cs typeface="Trebuchet MS"/>
              </a:rPr>
              <a:t>advancement</a:t>
            </a:r>
            <a:r>
              <a:rPr sz="1400" spc="-50" dirty="0">
                <a:solidFill>
                  <a:srgbClr val="6D6E71"/>
                </a:solidFill>
                <a:latin typeface="Trebuchet MS"/>
                <a:cs typeface="Trebuchet MS"/>
              </a:rPr>
              <a:t> </a:t>
            </a:r>
            <a:r>
              <a:rPr sz="1400" spc="-11" dirty="0">
                <a:solidFill>
                  <a:srgbClr val="6D6E71"/>
                </a:solidFill>
                <a:latin typeface="Trebuchet MS"/>
                <a:cs typeface="Trebuchet MS"/>
              </a:rPr>
              <a:t>awards.</a:t>
            </a:r>
            <a:endParaRPr sz="1400" dirty="0">
              <a:latin typeface="Trebuchet MS"/>
              <a:cs typeface="Trebuchet MS"/>
            </a:endParaRPr>
          </a:p>
        </p:txBody>
      </p:sp>
      <p:sp>
        <p:nvSpPr>
          <p:cNvPr id="12" name="object 12"/>
          <p:cNvSpPr txBox="1"/>
          <p:nvPr/>
        </p:nvSpPr>
        <p:spPr>
          <a:xfrm>
            <a:off x="371551" y="5605540"/>
            <a:ext cx="8292686" cy="975699"/>
          </a:xfrm>
          <a:prstGeom prst="rect">
            <a:avLst/>
          </a:prstGeom>
        </p:spPr>
        <p:txBody>
          <a:bodyPr vert="horz" wrap="square" lIns="0" tIns="5762" rIns="0" bIns="0" rtlCol="0">
            <a:spAutoFit/>
          </a:bodyPr>
          <a:lstStyle/>
          <a:p>
            <a:pPr marL="5762" marR="2304">
              <a:lnSpc>
                <a:spcPct val="114500"/>
              </a:lnSpc>
              <a:spcBef>
                <a:spcPts val="46"/>
              </a:spcBef>
            </a:pPr>
            <a:r>
              <a:rPr lang="pt-BR" sz="1400" spc="-20" dirty="0">
                <a:solidFill>
                  <a:srgbClr val="6D6E71"/>
                </a:solidFill>
                <a:latin typeface="Trebuchet MS"/>
                <a:cs typeface="Trebuchet MS"/>
              </a:rPr>
              <a:t>A taxa de matrícula é baseada em uma taxa fixa para 3 a 5 cursos acadêmicos na maioria dos programas de Artes e Ciências, Negócios, Esporte e Exercício e Transferência Universitária.</a:t>
            </a:r>
          </a:p>
          <a:p>
            <a:pPr marL="5762" marR="2304">
              <a:lnSpc>
                <a:spcPct val="114500"/>
              </a:lnSpc>
              <a:spcBef>
                <a:spcPts val="46"/>
              </a:spcBef>
            </a:pPr>
            <a:br>
              <a:rPr lang="en-US" sz="1400" b="1" spc="-46" dirty="0">
                <a:solidFill>
                  <a:srgbClr val="6D6E71"/>
                </a:solidFill>
                <a:latin typeface="Trebuchet MS"/>
                <a:cs typeface="Lucida Sans"/>
              </a:rPr>
            </a:br>
            <a:r>
              <a:rPr lang="en-US" sz="1400" b="1" spc="-2" dirty="0">
                <a:solidFill>
                  <a:srgbClr val="91BE37"/>
                </a:solidFill>
                <a:latin typeface="Lucida Sans"/>
                <a:cs typeface="Lucida Sans"/>
              </a:rPr>
              <a:t>Co-op</a:t>
            </a:r>
            <a:r>
              <a:rPr lang="en-US" sz="1400" b="1" spc="-41" dirty="0">
                <a:solidFill>
                  <a:srgbClr val="91BE37"/>
                </a:solidFill>
                <a:latin typeface="Lucida Sans"/>
                <a:cs typeface="Lucida Sans"/>
              </a:rPr>
              <a:t> </a:t>
            </a:r>
            <a:r>
              <a:rPr lang="en-US" sz="1400" b="1" spc="-32" dirty="0">
                <a:solidFill>
                  <a:srgbClr val="91BE37"/>
                </a:solidFill>
                <a:latin typeface="Lucida Sans"/>
                <a:cs typeface="Lucida Sans"/>
              </a:rPr>
              <a:t>Term</a:t>
            </a:r>
            <a:r>
              <a:rPr lang="en-US" sz="1400" b="1" spc="-39" dirty="0">
                <a:solidFill>
                  <a:srgbClr val="91BE37"/>
                </a:solidFill>
                <a:latin typeface="Lucida Sans"/>
                <a:cs typeface="Lucida Sans"/>
              </a:rPr>
              <a:t> </a:t>
            </a:r>
            <a:r>
              <a:rPr lang="en-US" sz="1400" b="1" spc="-23" dirty="0">
                <a:solidFill>
                  <a:srgbClr val="91BE37"/>
                </a:solidFill>
                <a:latin typeface="Lucida Sans"/>
                <a:cs typeface="Lucida Sans"/>
              </a:rPr>
              <a:t>Tuition</a:t>
            </a:r>
            <a:r>
              <a:rPr lang="en-US" sz="1400" b="1" spc="-39" dirty="0">
                <a:solidFill>
                  <a:srgbClr val="91BE37"/>
                </a:solidFill>
                <a:latin typeface="Lucida Sans"/>
                <a:cs typeface="Lucida Sans"/>
              </a:rPr>
              <a:t> </a:t>
            </a:r>
            <a:r>
              <a:rPr lang="en-US" sz="1400" b="1" spc="-10" dirty="0">
                <a:solidFill>
                  <a:srgbClr val="91BE37"/>
                </a:solidFill>
                <a:latin typeface="Lucida Sans"/>
                <a:cs typeface="Lucida Sans"/>
              </a:rPr>
              <a:t>Fee</a:t>
            </a:r>
            <a:r>
              <a:rPr lang="en-US" sz="1400" b="1" spc="-34" dirty="0">
                <a:solidFill>
                  <a:srgbClr val="91BE37"/>
                </a:solidFill>
                <a:latin typeface="Lucida Sans"/>
                <a:cs typeface="Lucida Sans"/>
              </a:rPr>
              <a:t> </a:t>
            </a:r>
            <a:r>
              <a:rPr lang="en-US" sz="1400" spc="-30" dirty="0">
                <a:solidFill>
                  <a:srgbClr val="6D6E71"/>
                </a:solidFill>
                <a:latin typeface="Trebuchet MS"/>
                <a:cs typeface="Trebuchet MS"/>
              </a:rPr>
              <a:t>(if</a:t>
            </a:r>
            <a:r>
              <a:rPr lang="en-US" sz="1400" spc="-39" dirty="0">
                <a:solidFill>
                  <a:srgbClr val="6D6E71"/>
                </a:solidFill>
                <a:latin typeface="Trebuchet MS"/>
                <a:cs typeface="Trebuchet MS"/>
              </a:rPr>
              <a:t> </a:t>
            </a:r>
            <a:r>
              <a:rPr lang="en-US" sz="1400" spc="-7" dirty="0">
                <a:solidFill>
                  <a:srgbClr val="6D6E71"/>
                </a:solidFill>
                <a:latin typeface="Trebuchet MS"/>
                <a:cs typeface="Trebuchet MS"/>
              </a:rPr>
              <a:t>applicable)</a:t>
            </a:r>
            <a:r>
              <a:rPr lang="en-US" sz="1400" spc="-39" dirty="0">
                <a:solidFill>
                  <a:srgbClr val="6D6E71"/>
                </a:solidFill>
                <a:latin typeface="Trebuchet MS"/>
                <a:cs typeface="Trebuchet MS"/>
              </a:rPr>
              <a:t> </a:t>
            </a:r>
            <a:r>
              <a:rPr lang="en-US" sz="1400" spc="2" dirty="0">
                <a:solidFill>
                  <a:srgbClr val="6D6E71"/>
                </a:solidFill>
                <a:latin typeface="Trebuchet MS"/>
                <a:cs typeface="Trebuchet MS"/>
              </a:rPr>
              <a:t>$1,500</a:t>
            </a:r>
            <a:endParaRPr lang="en-US" sz="1400" dirty="0">
              <a:latin typeface="Trebuchet MS"/>
              <a:cs typeface="Trebuchet MS"/>
            </a:endParaRPr>
          </a:p>
        </p:txBody>
      </p:sp>
      <p:graphicFrame>
        <p:nvGraphicFramePr>
          <p:cNvPr id="13" name="object 13"/>
          <p:cNvGraphicFramePr>
            <a:graphicFrameLocks noGrp="1"/>
          </p:cNvGraphicFramePr>
          <p:nvPr>
            <p:extLst>
              <p:ext uri="{D42A27DB-BD31-4B8C-83A1-F6EECF244321}">
                <p14:modId xmlns:p14="http://schemas.microsoft.com/office/powerpoint/2010/main" val="3827216760"/>
              </p:ext>
            </p:extLst>
          </p:nvPr>
        </p:nvGraphicFramePr>
        <p:xfrm>
          <a:off x="371551" y="1620207"/>
          <a:ext cx="6808775" cy="3728387"/>
        </p:xfrm>
        <a:graphic>
          <a:graphicData uri="http://schemas.openxmlformats.org/drawingml/2006/table">
            <a:tbl>
              <a:tblPr firstRow="1" bandRow="1">
                <a:tableStyleId>{2D5ABB26-0587-4C30-8999-92F81FD0307C}</a:tableStyleId>
              </a:tblPr>
              <a:tblGrid>
                <a:gridCol w="1222984">
                  <a:extLst>
                    <a:ext uri="{9D8B030D-6E8A-4147-A177-3AD203B41FA5}">
                      <a16:colId xmlns:a16="http://schemas.microsoft.com/office/drawing/2014/main" val="20000"/>
                    </a:ext>
                  </a:extLst>
                </a:gridCol>
                <a:gridCol w="1162149">
                  <a:extLst>
                    <a:ext uri="{9D8B030D-6E8A-4147-A177-3AD203B41FA5}">
                      <a16:colId xmlns:a16="http://schemas.microsoft.com/office/drawing/2014/main" val="20001"/>
                    </a:ext>
                  </a:extLst>
                </a:gridCol>
                <a:gridCol w="2290896">
                  <a:extLst>
                    <a:ext uri="{9D8B030D-6E8A-4147-A177-3AD203B41FA5}">
                      <a16:colId xmlns:a16="http://schemas.microsoft.com/office/drawing/2014/main" val="20002"/>
                    </a:ext>
                  </a:extLst>
                </a:gridCol>
                <a:gridCol w="2132746">
                  <a:extLst>
                    <a:ext uri="{9D8B030D-6E8A-4147-A177-3AD203B41FA5}">
                      <a16:colId xmlns:a16="http://schemas.microsoft.com/office/drawing/2014/main" val="20003"/>
                    </a:ext>
                  </a:extLst>
                </a:gridCol>
              </a:tblGrid>
              <a:tr h="811991">
                <a:tc gridSpan="2">
                  <a:txBody>
                    <a:bodyPr/>
                    <a:lstStyle/>
                    <a:p>
                      <a:pPr marL="91440" indent="0">
                        <a:lnSpc>
                          <a:spcPct val="100000"/>
                        </a:lnSpc>
                        <a:spcBef>
                          <a:spcPts val="40"/>
                        </a:spcBef>
                        <a:tabLst/>
                      </a:pPr>
                      <a:r>
                        <a:rPr lang="en-US" sz="1600" dirty="0">
                          <a:solidFill>
                            <a:schemeClr val="bg1"/>
                          </a:solidFill>
                          <a:latin typeface="Trebuchet MS" panose="020B0703020202090204" pitchFamily="34" charset="0"/>
                          <a:cs typeface="Times New Roman"/>
                        </a:rPr>
                        <a:t>Tuition &amp; Fees</a:t>
                      </a:r>
                      <a:endParaRPr sz="1600" dirty="0">
                        <a:solidFill>
                          <a:schemeClr val="bg1"/>
                        </a:solidFill>
                        <a:latin typeface="Trebuchet MS" panose="020B0703020202090204" pitchFamily="34" charset="0"/>
                        <a:cs typeface="Times New Roman"/>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hMerge="1">
                  <a:txBody>
                    <a:bodyPr/>
                    <a:lstStyle/>
                    <a:p>
                      <a:endParaRPr/>
                    </a:p>
                  </a:txBody>
                  <a:tcPr marL="0" marR="0" marT="0" marB="0"/>
                </a:tc>
                <a:tc>
                  <a:txBody>
                    <a:bodyPr/>
                    <a:lstStyle/>
                    <a:p>
                      <a:pPr marL="91440">
                        <a:lnSpc>
                          <a:spcPct val="100000"/>
                        </a:lnSpc>
                        <a:spcBef>
                          <a:spcPts val="915"/>
                        </a:spcBef>
                      </a:pPr>
                      <a:r>
                        <a:rPr sz="1600" spc="-10" dirty="0">
                          <a:solidFill>
                            <a:srgbClr val="FFFFFF"/>
                          </a:solidFill>
                          <a:latin typeface="Trebuchet MS" panose="020B0703020202090204" pitchFamily="34" charset="0"/>
                          <a:cs typeface="Trebuchet MS"/>
                        </a:rPr>
                        <a:t>Academic</a:t>
                      </a:r>
                      <a:r>
                        <a:rPr sz="1600" spc="-125" dirty="0">
                          <a:solidFill>
                            <a:srgbClr val="FFFFFF"/>
                          </a:solidFill>
                          <a:latin typeface="Trebuchet MS" panose="020B0703020202090204" pitchFamily="34" charset="0"/>
                          <a:cs typeface="Trebuchet MS"/>
                        </a:rPr>
                        <a:t> </a:t>
                      </a:r>
                      <a:r>
                        <a:rPr sz="1600" spc="-15" dirty="0">
                          <a:solidFill>
                            <a:srgbClr val="FFFFFF"/>
                          </a:solidFill>
                          <a:latin typeface="Trebuchet MS" panose="020B0703020202090204" pitchFamily="34" charset="0"/>
                          <a:cs typeface="Trebuchet MS"/>
                        </a:rPr>
                        <a:t>Studies</a:t>
                      </a:r>
                      <a:endParaRPr sz="1600" dirty="0">
                        <a:latin typeface="Trebuchet MS" panose="020B0703020202090204" pitchFamily="34" charset="0"/>
                        <a:cs typeface="Trebuchet MS"/>
                      </a:endParaRPr>
                    </a:p>
                    <a:p>
                      <a:pPr marL="91440" marR="175895">
                        <a:lnSpc>
                          <a:spcPct val="100000"/>
                        </a:lnSpc>
                        <a:spcBef>
                          <a:spcPts val="125"/>
                        </a:spcBef>
                      </a:pPr>
                      <a:r>
                        <a:rPr sz="1400" spc="-40" dirty="0">
                          <a:solidFill>
                            <a:srgbClr val="FFFFFF"/>
                          </a:solidFill>
                          <a:latin typeface="Trebuchet MS" panose="020B0703020202090204" pitchFamily="34" charset="0"/>
                          <a:cs typeface="Trebuchet MS"/>
                        </a:rPr>
                        <a:t>(15</a:t>
                      </a:r>
                      <a:r>
                        <a:rPr sz="1400" spc="-80" dirty="0">
                          <a:solidFill>
                            <a:srgbClr val="FFFFFF"/>
                          </a:solidFill>
                          <a:latin typeface="Trebuchet MS" panose="020B0703020202090204" pitchFamily="34" charset="0"/>
                          <a:cs typeface="Trebuchet MS"/>
                        </a:rPr>
                        <a:t> </a:t>
                      </a:r>
                      <a:r>
                        <a:rPr sz="1400" spc="-10" dirty="0">
                          <a:solidFill>
                            <a:srgbClr val="FFFFFF"/>
                          </a:solidFill>
                          <a:latin typeface="Trebuchet MS" panose="020B0703020202090204" pitchFamily="34" charset="0"/>
                          <a:cs typeface="Trebuchet MS"/>
                        </a:rPr>
                        <a:t>credits</a:t>
                      </a:r>
                      <a:r>
                        <a:rPr sz="1400" spc="-80" dirty="0">
                          <a:solidFill>
                            <a:srgbClr val="FFFFFF"/>
                          </a:solidFill>
                          <a:latin typeface="Trebuchet MS" panose="020B0703020202090204" pitchFamily="34" charset="0"/>
                          <a:cs typeface="Trebuchet MS"/>
                        </a:rPr>
                        <a:t> </a:t>
                      </a:r>
                      <a:r>
                        <a:rPr sz="1400" spc="-15" dirty="0">
                          <a:solidFill>
                            <a:srgbClr val="FFFFFF"/>
                          </a:solidFill>
                          <a:latin typeface="Trebuchet MS" panose="020B0703020202090204" pitchFamily="34" charset="0"/>
                          <a:cs typeface="Trebuchet MS"/>
                        </a:rPr>
                        <a:t>in</a:t>
                      </a:r>
                      <a:r>
                        <a:rPr sz="1400" spc="-75" dirty="0">
                          <a:solidFill>
                            <a:srgbClr val="FFFFFF"/>
                          </a:solidFill>
                          <a:latin typeface="Trebuchet MS" panose="020B0703020202090204" pitchFamily="34" charset="0"/>
                          <a:cs typeface="Trebuchet MS"/>
                        </a:rPr>
                        <a:t> </a:t>
                      </a:r>
                      <a:r>
                        <a:rPr sz="1400" dirty="0">
                          <a:solidFill>
                            <a:srgbClr val="FFFFFF"/>
                          </a:solidFill>
                          <a:latin typeface="Trebuchet MS" panose="020B0703020202090204" pitchFamily="34" charset="0"/>
                          <a:cs typeface="Trebuchet MS"/>
                        </a:rPr>
                        <a:t>most</a:t>
                      </a:r>
                      <a:r>
                        <a:rPr sz="1400" spc="-80" dirty="0">
                          <a:solidFill>
                            <a:srgbClr val="FFFFFF"/>
                          </a:solidFill>
                          <a:latin typeface="Trebuchet MS" panose="020B0703020202090204" pitchFamily="34" charset="0"/>
                          <a:cs typeface="Trebuchet MS"/>
                        </a:rPr>
                        <a:t> </a:t>
                      </a:r>
                      <a:r>
                        <a:rPr sz="1400" spc="20" dirty="0">
                          <a:solidFill>
                            <a:srgbClr val="FFFFFF"/>
                          </a:solidFill>
                          <a:latin typeface="Trebuchet MS" panose="020B0703020202090204" pitchFamily="34" charset="0"/>
                          <a:cs typeface="Trebuchet MS"/>
                        </a:rPr>
                        <a:t>open </a:t>
                      </a:r>
                      <a:r>
                        <a:rPr sz="1400" spc="-10" dirty="0">
                          <a:solidFill>
                            <a:srgbClr val="FFFFFF"/>
                          </a:solidFill>
                          <a:latin typeface="Trebuchet MS" panose="020B0703020202090204" pitchFamily="34" charset="0"/>
                          <a:cs typeface="Trebuchet MS"/>
                        </a:rPr>
                        <a:t>enrolment</a:t>
                      </a:r>
                      <a:r>
                        <a:rPr sz="1400" spc="-80" dirty="0">
                          <a:solidFill>
                            <a:srgbClr val="FFFFFF"/>
                          </a:solidFill>
                          <a:latin typeface="Trebuchet MS" panose="020B0703020202090204" pitchFamily="34" charset="0"/>
                          <a:cs typeface="Trebuchet MS"/>
                        </a:rPr>
                        <a:t> </a:t>
                      </a:r>
                      <a:r>
                        <a:rPr sz="1400" spc="5" dirty="0">
                          <a:solidFill>
                            <a:srgbClr val="FFFFFF"/>
                          </a:solidFill>
                          <a:latin typeface="Trebuchet MS" panose="020B0703020202090204" pitchFamily="34" charset="0"/>
                          <a:cs typeface="Trebuchet MS"/>
                        </a:rPr>
                        <a:t>programs)</a:t>
                      </a:r>
                      <a:endParaRPr sz="1400" dirty="0">
                        <a:latin typeface="Trebuchet MS" panose="020B0703020202090204" pitchFamily="34" charset="0"/>
                        <a:cs typeface="Trebuchet MS"/>
                      </a:endParaRPr>
                    </a:p>
                  </a:txBody>
                  <a:tcPr marL="0" marR="0" marT="98957"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285115" marR="123825">
                        <a:lnSpc>
                          <a:spcPct val="100000"/>
                        </a:lnSpc>
                        <a:spcBef>
                          <a:spcPts val="5"/>
                        </a:spcBef>
                      </a:pPr>
                      <a:r>
                        <a:rPr sz="1600" spc="-10" dirty="0">
                          <a:solidFill>
                            <a:srgbClr val="FFFFFF"/>
                          </a:solidFill>
                          <a:latin typeface="Trebuchet MS" panose="020B0703020202090204" pitchFamily="34" charset="0"/>
                          <a:cs typeface="Trebuchet MS"/>
                        </a:rPr>
                        <a:t>English </a:t>
                      </a:r>
                      <a:r>
                        <a:rPr sz="1600" dirty="0">
                          <a:solidFill>
                            <a:srgbClr val="FFFFFF"/>
                          </a:solidFill>
                          <a:latin typeface="Trebuchet MS" panose="020B0703020202090204" pitchFamily="34" charset="0"/>
                          <a:cs typeface="Trebuchet MS"/>
                        </a:rPr>
                        <a:t>Language  </a:t>
                      </a:r>
                      <a:r>
                        <a:rPr sz="1600" spc="-15" dirty="0">
                          <a:solidFill>
                            <a:srgbClr val="FFFFFF"/>
                          </a:solidFill>
                          <a:latin typeface="Trebuchet MS" panose="020B0703020202090204" pitchFamily="34" charset="0"/>
                          <a:cs typeface="Trebuchet MS"/>
                        </a:rPr>
                        <a:t>Development</a:t>
                      </a:r>
                      <a:r>
                        <a:rPr sz="1600" spc="-145" dirty="0">
                          <a:solidFill>
                            <a:srgbClr val="FFFFFF"/>
                          </a:solidFill>
                          <a:latin typeface="Trebuchet MS" panose="020B0703020202090204" pitchFamily="34" charset="0"/>
                          <a:cs typeface="Trebuchet MS"/>
                        </a:rPr>
                        <a:t> </a:t>
                      </a:r>
                      <a:r>
                        <a:rPr sz="1600" spc="-55" dirty="0">
                          <a:solidFill>
                            <a:srgbClr val="FFFFFF"/>
                          </a:solidFill>
                          <a:latin typeface="Trebuchet MS" panose="020B0703020202090204" pitchFamily="34" charset="0"/>
                          <a:cs typeface="Trebuchet MS"/>
                        </a:rPr>
                        <a:t>(ESL)</a:t>
                      </a:r>
                      <a:endParaRPr sz="1600" dirty="0">
                        <a:latin typeface="Trebuchet MS" panose="020B0703020202090204" pitchFamily="34" charset="0"/>
                        <a:cs typeface="Trebuchet MS"/>
                      </a:endParaRPr>
                    </a:p>
                  </a:txBody>
                  <a:tcPr marL="0" marR="0" marT="4325"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extLst>
                  <a:ext uri="{0D108BD9-81ED-4DB2-BD59-A6C34878D82A}">
                    <a16:rowId xmlns:a16="http://schemas.microsoft.com/office/drawing/2014/main" val="10000"/>
                  </a:ext>
                </a:extLst>
              </a:tr>
              <a:tr h="381000">
                <a:tc gridSpan="2">
                  <a:txBody>
                    <a:bodyPr/>
                    <a:lstStyle/>
                    <a:p>
                      <a:pPr marL="107314">
                        <a:lnSpc>
                          <a:spcPct val="100000"/>
                        </a:lnSpc>
                        <a:spcBef>
                          <a:spcPts val="359"/>
                        </a:spcBef>
                      </a:pPr>
                      <a:r>
                        <a:rPr sz="1600" spc="-15" dirty="0">
                          <a:solidFill>
                            <a:srgbClr val="6D6E71"/>
                          </a:solidFill>
                          <a:latin typeface="Trebuchet MS"/>
                          <a:cs typeface="Trebuchet MS"/>
                        </a:rPr>
                        <a:t>Duration </a:t>
                      </a:r>
                      <a:r>
                        <a:rPr sz="1600" spc="-30" dirty="0">
                          <a:solidFill>
                            <a:srgbClr val="6D6E71"/>
                          </a:solidFill>
                          <a:latin typeface="Trebuchet MS"/>
                          <a:cs typeface="Trebuchet MS"/>
                        </a:rPr>
                        <a:t>of</a:t>
                      </a:r>
                      <a:r>
                        <a:rPr sz="1600" spc="-180" dirty="0">
                          <a:solidFill>
                            <a:srgbClr val="6D6E71"/>
                          </a:solidFill>
                          <a:latin typeface="Trebuchet MS"/>
                          <a:cs typeface="Trebuchet MS"/>
                        </a:rPr>
                        <a:t> </a:t>
                      </a:r>
                      <a:r>
                        <a:rPr sz="1600" spc="-5" dirty="0">
                          <a:solidFill>
                            <a:srgbClr val="6D6E71"/>
                          </a:solidFill>
                          <a:latin typeface="Trebuchet MS"/>
                          <a:cs typeface="Trebuchet MS"/>
                        </a:rPr>
                        <a:t>study</a:t>
                      </a:r>
                      <a:endParaRPr sz="1600" dirty="0">
                        <a:latin typeface="Trebuchet MS"/>
                        <a:cs typeface="Trebuchet MS"/>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hMerge="1">
                  <a:txBody>
                    <a:bodyPr/>
                    <a:lstStyle/>
                    <a:p>
                      <a:endParaRPr/>
                    </a:p>
                  </a:txBody>
                  <a:tcPr marL="0" marR="0" marT="0" marB="0"/>
                </a:tc>
                <a:tc>
                  <a:txBody>
                    <a:bodyPr/>
                    <a:lstStyle/>
                    <a:p>
                      <a:pPr marL="11113" indent="0" algn="ctr">
                        <a:lnSpc>
                          <a:spcPct val="100000"/>
                        </a:lnSpc>
                        <a:spcBef>
                          <a:spcPts val="359"/>
                        </a:spcBef>
                        <a:tabLst/>
                      </a:pPr>
                      <a:r>
                        <a:rPr sz="1400" spc="55" dirty="0">
                          <a:solidFill>
                            <a:srgbClr val="6D6E71"/>
                          </a:solidFill>
                          <a:latin typeface="Trebuchet MS"/>
                          <a:cs typeface="Trebuchet MS"/>
                        </a:rPr>
                        <a:t>4</a:t>
                      </a:r>
                      <a:r>
                        <a:rPr sz="1400" spc="-204" dirty="0">
                          <a:solidFill>
                            <a:srgbClr val="6D6E71"/>
                          </a:solidFill>
                          <a:latin typeface="Trebuchet MS"/>
                          <a:cs typeface="Trebuchet MS"/>
                        </a:rPr>
                        <a:t> </a:t>
                      </a:r>
                      <a:r>
                        <a:rPr sz="1400" spc="-10" dirty="0">
                          <a:solidFill>
                            <a:srgbClr val="6D6E71"/>
                          </a:solidFill>
                          <a:latin typeface="Trebuchet MS"/>
                          <a:cs typeface="Trebuchet MS"/>
                        </a:rPr>
                        <a:t>months </a:t>
                      </a:r>
                      <a:r>
                        <a:rPr sz="1400" spc="-85" dirty="0">
                          <a:solidFill>
                            <a:srgbClr val="6D6E71"/>
                          </a:solidFill>
                          <a:latin typeface="Trebuchet MS"/>
                          <a:cs typeface="Trebuchet MS"/>
                        </a:rPr>
                        <a:t>(1 </a:t>
                      </a:r>
                      <a:r>
                        <a:rPr sz="1400" spc="-25" dirty="0">
                          <a:solidFill>
                            <a:srgbClr val="6D6E71"/>
                          </a:solidFill>
                          <a:latin typeface="Trebuchet MS"/>
                          <a:cs typeface="Trebuchet MS"/>
                        </a:rPr>
                        <a:t>semester)</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1113" indent="0" algn="ctr">
                        <a:lnSpc>
                          <a:spcPct val="100000"/>
                        </a:lnSpc>
                        <a:spcBef>
                          <a:spcPts val="359"/>
                        </a:spcBef>
                        <a:tabLst/>
                      </a:pPr>
                      <a:r>
                        <a:rPr sz="1400" spc="55" dirty="0">
                          <a:solidFill>
                            <a:srgbClr val="6D6E71"/>
                          </a:solidFill>
                          <a:latin typeface="Trebuchet MS"/>
                          <a:cs typeface="Trebuchet MS"/>
                        </a:rPr>
                        <a:t>4</a:t>
                      </a:r>
                      <a:r>
                        <a:rPr sz="1400" spc="-204" dirty="0">
                          <a:solidFill>
                            <a:srgbClr val="6D6E71"/>
                          </a:solidFill>
                          <a:latin typeface="Trebuchet MS"/>
                          <a:cs typeface="Trebuchet MS"/>
                        </a:rPr>
                        <a:t> </a:t>
                      </a:r>
                      <a:r>
                        <a:rPr sz="1400" spc="-10" dirty="0">
                          <a:solidFill>
                            <a:srgbClr val="6D6E71"/>
                          </a:solidFill>
                          <a:latin typeface="Trebuchet MS"/>
                          <a:cs typeface="Trebuchet MS"/>
                        </a:rPr>
                        <a:t>months </a:t>
                      </a:r>
                      <a:r>
                        <a:rPr sz="1400" spc="-85" dirty="0">
                          <a:solidFill>
                            <a:srgbClr val="6D6E71"/>
                          </a:solidFill>
                          <a:latin typeface="Trebuchet MS"/>
                          <a:cs typeface="Trebuchet MS"/>
                        </a:rPr>
                        <a:t>(1 </a:t>
                      </a:r>
                      <a:r>
                        <a:rPr sz="1400" spc="-25" dirty="0">
                          <a:solidFill>
                            <a:srgbClr val="6D6E71"/>
                          </a:solidFill>
                          <a:latin typeface="Trebuchet MS"/>
                          <a:cs typeface="Trebuchet MS"/>
                        </a:rPr>
                        <a:t>semester)</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1"/>
                  </a:ext>
                </a:extLst>
              </a:tr>
              <a:tr h="337356">
                <a:tc gridSpan="2">
                  <a:txBody>
                    <a:bodyPr/>
                    <a:lstStyle/>
                    <a:p>
                      <a:pPr marL="107314">
                        <a:lnSpc>
                          <a:spcPct val="100000"/>
                        </a:lnSpc>
                        <a:spcBef>
                          <a:spcPts val="359"/>
                        </a:spcBef>
                      </a:pPr>
                      <a:r>
                        <a:rPr sz="1600" spc="-40" dirty="0">
                          <a:solidFill>
                            <a:srgbClr val="6D6E71"/>
                          </a:solidFill>
                          <a:latin typeface="Trebuchet MS"/>
                          <a:cs typeface="Trebuchet MS"/>
                        </a:rPr>
                        <a:t>Tuition</a:t>
                      </a:r>
                      <a:endParaRPr sz="1600" dirty="0">
                        <a:latin typeface="Trebuchet MS"/>
                        <a:cs typeface="Trebuchet MS"/>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hMerge="1">
                  <a:txBody>
                    <a:bodyPr/>
                    <a:lstStyle/>
                    <a:p>
                      <a:endParaRPr/>
                    </a:p>
                  </a:txBody>
                  <a:tcPr marL="0" marR="0" marT="0" marB="0"/>
                </a:tc>
                <a:tc>
                  <a:txBody>
                    <a:bodyPr/>
                    <a:lstStyle/>
                    <a:p>
                      <a:pPr marL="40005" algn="ctr">
                        <a:lnSpc>
                          <a:spcPct val="100000"/>
                        </a:lnSpc>
                        <a:spcBef>
                          <a:spcPts val="359"/>
                        </a:spcBef>
                      </a:pPr>
                      <a:r>
                        <a:rPr sz="1400" spc="10" dirty="0">
                          <a:solidFill>
                            <a:srgbClr val="6D6E71"/>
                          </a:solidFill>
                          <a:latin typeface="Trebuchet MS"/>
                          <a:cs typeface="Trebuchet MS"/>
                        </a:rPr>
                        <a:t>$7,280</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31750" algn="ctr">
                        <a:lnSpc>
                          <a:spcPct val="100000"/>
                        </a:lnSpc>
                        <a:spcBef>
                          <a:spcPts val="359"/>
                        </a:spcBef>
                      </a:pPr>
                      <a:r>
                        <a:rPr sz="1400" spc="30" dirty="0">
                          <a:solidFill>
                            <a:srgbClr val="6D6E71"/>
                          </a:solidFill>
                          <a:latin typeface="Trebuchet MS"/>
                          <a:cs typeface="Trebuchet MS"/>
                        </a:rPr>
                        <a:t>$5,200</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2"/>
                  </a:ext>
                </a:extLst>
              </a:tr>
              <a:tr h="313664">
                <a:tc gridSpan="2">
                  <a:txBody>
                    <a:bodyPr/>
                    <a:lstStyle/>
                    <a:p>
                      <a:pPr marL="107314">
                        <a:lnSpc>
                          <a:spcPct val="100000"/>
                        </a:lnSpc>
                        <a:spcBef>
                          <a:spcPts val="359"/>
                        </a:spcBef>
                      </a:pPr>
                      <a:r>
                        <a:rPr sz="1600" spc="-15" dirty="0">
                          <a:solidFill>
                            <a:srgbClr val="6D6E71"/>
                          </a:solidFill>
                          <a:latin typeface="Trebuchet MS"/>
                          <a:cs typeface="Trebuchet MS"/>
                        </a:rPr>
                        <a:t>Non-instructional</a:t>
                      </a:r>
                      <a:r>
                        <a:rPr sz="1600" spc="-100" dirty="0">
                          <a:solidFill>
                            <a:srgbClr val="6D6E71"/>
                          </a:solidFill>
                          <a:latin typeface="Trebuchet MS"/>
                          <a:cs typeface="Trebuchet MS"/>
                        </a:rPr>
                        <a:t> </a:t>
                      </a:r>
                      <a:r>
                        <a:rPr sz="1600" spc="-20" dirty="0">
                          <a:solidFill>
                            <a:srgbClr val="6D6E71"/>
                          </a:solidFill>
                          <a:latin typeface="Trebuchet MS"/>
                          <a:cs typeface="Trebuchet MS"/>
                        </a:rPr>
                        <a:t>fees</a:t>
                      </a:r>
                      <a:endParaRPr sz="1600" dirty="0">
                        <a:latin typeface="Trebuchet MS"/>
                        <a:cs typeface="Trebuchet MS"/>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hMerge="1">
                  <a:txBody>
                    <a:bodyPr/>
                    <a:lstStyle/>
                    <a:p>
                      <a:endParaRPr/>
                    </a:p>
                  </a:txBody>
                  <a:tcPr marL="0" marR="0" marT="0" marB="0"/>
                </a:tc>
                <a:tc>
                  <a:txBody>
                    <a:bodyPr/>
                    <a:lstStyle/>
                    <a:p>
                      <a:pPr marL="11113" indent="0" algn="ctr">
                        <a:lnSpc>
                          <a:spcPct val="100000"/>
                        </a:lnSpc>
                        <a:spcBef>
                          <a:spcPts val="359"/>
                        </a:spcBef>
                        <a:tabLst/>
                      </a:pPr>
                      <a:r>
                        <a:rPr sz="1400" dirty="0">
                          <a:solidFill>
                            <a:srgbClr val="6D6E71"/>
                          </a:solidFill>
                          <a:latin typeface="Trebuchet MS"/>
                          <a:cs typeface="Trebuchet MS"/>
                        </a:rPr>
                        <a:t>$192</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1113" indent="0" algn="ctr">
                        <a:lnSpc>
                          <a:spcPct val="100000"/>
                        </a:lnSpc>
                        <a:spcBef>
                          <a:spcPts val="359"/>
                        </a:spcBef>
                        <a:tabLst/>
                      </a:pPr>
                      <a:r>
                        <a:rPr sz="1400" dirty="0">
                          <a:solidFill>
                            <a:srgbClr val="6D6E71"/>
                          </a:solidFill>
                          <a:latin typeface="Trebuchet MS"/>
                          <a:cs typeface="Trebuchet MS"/>
                        </a:rPr>
                        <a:t>$192</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3"/>
                  </a:ext>
                </a:extLst>
              </a:tr>
              <a:tr h="339580">
                <a:tc gridSpan="2">
                  <a:txBody>
                    <a:bodyPr/>
                    <a:lstStyle/>
                    <a:p>
                      <a:pPr marL="107314">
                        <a:lnSpc>
                          <a:spcPct val="100000"/>
                        </a:lnSpc>
                        <a:spcBef>
                          <a:spcPts val="359"/>
                        </a:spcBef>
                      </a:pPr>
                      <a:r>
                        <a:rPr sz="1600" spc="-10" dirty="0">
                          <a:solidFill>
                            <a:srgbClr val="6D6E71"/>
                          </a:solidFill>
                          <a:latin typeface="Trebuchet MS"/>
                          <a:cs typeface="Trebuchet MS"/>
                        </a:rPr>
                        <a:t>Student </a:t>
                      </a:r>
                      <a:r>
                        <a:rPr sz="1600" spc="-20" dirty="0">
                          <a:solidFill>
                            <a:srgbClr val="6D6E71"/>
                          </a:solidFill>
                          <a:latin typeface="Trebuchet MS"/>
                          <a:cs typeface="Trebuchet MS"/>
                        </a:rPr>
                        <a:t>Benefits</a:t>
                      </a:r>
                      <a:r>
                        <a:rPr sz="1600" spc="-185" dirty="0">
                          <a:solidFill>
                            <a:srgbClr val="6D6E71"/>
                          </a:solidFill>
                          <a:latin typeface="Trebuchet MS"/>
                          <a:cs typeface="Trebuchet MS"/>
                        </a:rPr>
                        <a:t> </a:t>
                      </a:r>
                      <a:r>
                        <a:rPr sz="1600" spc="-30" dirty="0">
                          <a:solidFill>
                            <a:srgbClr val="6D6E71"/>
                          </a:solidFill>
                          <a:latin typeface="Trebuchet MS"/>
                          <a:cs typeface="Trebuchet MS"/>
                        </a:rPr>
                        <a:t>Plan</a:t>
                      </a:r>
                      <a:endParaRPr sz="1600" dirty="0">
                        <a:latin typeface="Trebuchet MS"/>
                        <a:cs typeface="Trebuchet MS"/>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hMerge="1">
                  <a:txBody>
                    <a:bodyPr/>
                    <a:lstStyle/>
                    <a:p>
                      <a:endParaRPr/>
                    </a:p>
                  </a:txBody>
                  <a:tcPr marL="0" marR="0" marT="0" marB="0"/>
                </a:tc>
                <a:tc>
                  <a:txBody>
                    <a:bodyPr/>
                    <a:lstStyle/>
                    <a:p>
                      <a:pPr marL="11113" indent="0" algn="ctr">
                        <a:lnSpc>
                          <a:spcPct val="100000"/>
                        </a:lnSpc>
                        <a:spcBef>
                          <a:spcPts val="359"/>
                        </a:spcBef>
                        <a:tabLst/>
                      </a:pPr>
                      <a:r>
                        <a:rPr sz="1400" spc="-5" dirty="0">
                          <a:solidFill>
                            <a:srgbClr val="6D6E71"/>
                          </a:solidFill>
                          <a:latin typeface="Trebuchet MS"/>
                          <a:cs typeface="Trebuchet MS"/>
                        </a:rPr>
                        <a:t>$270/year</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1113" indent="0" algn="ctr">
                        <a:lnSpc>
                          <a:spcPct val="100000"/>
                        </a:lnSpc>
                        <a:spcBef>
                          <a:spcPts val="359"/>
                        </a:spcBef>
                        <a:tabLst/>
                      </a:pPr>
                      <a:r>
                        <a:rPr sz="1400" spc="35" dirty="0">
                          <a:solidFill>
                            <a:srgbClr val="6D6E71"/>
                          </a:solidFill>
                          <a:latin typeface="Trebuchet MS"/>
                          <a:cs typeface="Trebuchet MS"/>
                        </a:rPr>
                        <a:t>$270</a:t>
                      </a:r>
                      <a:endParaRPr sz="1400" dirty="0">
                        <a:latin typeface="Trebuchet MS"/>
                        <a:cs typeface="Trebuchet MS"/>
                      </a:endParaRPr>
                    </a:p>
                  </a:txBody>
                  <a:tcPr marL="0" marR="0" marT="38932"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4"/>
                  </a:ext>
                </a:extLst>
              </a:tr>
              <a:tr h="476424">
                <a:tc gridSpan="2">
                  <a:txBody>
                    <a:bodyPr/>
                    <a:lstStyle/>
                    <a:p>
                      <a:pPr marL="107314">
                        <a:lnSpc>
                          <a:spcPct val="100000"/>
                        </a:lnSpc>
                        <a:spcBef>
                          <a:spcPts val="670"/>
                        </a:spcBef>
                      </a:pPr>
                      <a:r>
                        <a:rPr sz="1600" b="1" spc="-70" dirty="0">
                          <a:solidFill>
                            <a:srgbClr val="FFFFFF"/>
                          </a:solidFill>
                          <a:latin typeface="Lucida Sans"/>
                          <a:cs typeface="Lucida Sans"/>
                        </a:rPr>
                        <a:t>Tuition </a:t>
                      </a:r>
                      <a:r>
                        <a:rPr sz="1600" b="1" spc="5" dirty="0">
                          <a:solidFill>
                            <a:srgbClr val="FFFFFF"/>
                          </a:solidFill>
                          <a:latin typeface="Lucida Sans"/>
                          <a:cs typeface="Lucida Sans"/>
                        </a:rPr>
                        <a:t>&amp;</a:t>
                      </a:r>
                      <a:r>
                        <a:rPr sz="1600" b="1" spc="-229" dirty="0">
                          <a:solidFill>
                            <a:srgbClr val="FFFFFF"/>
                          </a:solidFill>
                          <a:latin typeface="Lucida Sans"/>
                          <a:cs typeface="Lucida Sans"/>
                        </a:rPr>
                        <a:t> </a:t>
                      </a:r>
                      <a:r>
                        <a:rPr sz="1600" b="1" spc="-50" dirty="0">
                          <a:solidFill>
                            <a:srgbClr val="FFFFFF"/>
                          </a:solidFill>
                          <a:latin typeface="Lucida Sans"/>
                          <a:cs typeface="Lucida Sans"/>
                        </a:rPr>
                        <a:t>Fees </a:t>
                      </a:r>
                      <a:r>
                        <a:rPr sz="1600" b="1" spc="-35" dirty="0">
                          <a:solidFill>
                            <a:srgbClr val="FFFFFF"/>
                          </a:solidFill>
                          <a:latin typeface="Lucida Sans"/>
                          <a:cs typeface="Lucida Sans"/>
                        </a:rPr>
                        <a:t>Subtotal</a:t>
                      </a:r>
                      <a:endParaRPr sz="1600" dirty="0">
                        <a:latin typeface="Lucida Sans"/>
                        <a:cs typeface="Lucida Sans"/>
                      </a:endParaRPr>
                    </a:p>
                  </a:txBody>
                  <a:tcPr marL="0" marR="0" marT="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6D6E71"/>
                    </a:solidFill>
                  </a:tcPr>
                </a:tc>
                <a:tc hMerge="1">
                  <a:txBody>
                    <a:bodyPr/>
                    <a:lstStyle/>
                    <a:p>
                      <a:endParaRPr/>
                    </a:p>
                  </a:txBody>
                  <a:tcPr marL="0" marR="0" marT="0" marB="0"/>
                </a:tc>
                <a:tc>
                  <a:txBody>
                    <a:bodyPr/>
                    <a:lstStyle/>
                    <a:p>
                      <a:pPr marL="25400" indent="0" algn="ctr">
                        <a:lnSpc>
                          <a:spcPct val="100000"/>
                        </a:lnSpc>
                        <a:spcBef>
                          <a:spcPts val="670"/>
                        </a:spcBef>
                        <a:tabLst/>
                      </a:pPr>
                      <a:r>
                        <a:rPr sz="1400" b="1" spc="-40" dirty="0">
                          <a:solidFill>
                            <a:srgbClr val="FFFFFF"/>
                          </a:solidFill>
                          <a:latin typeface="Lucida Sans"/>
                          <a:cs typeface="Lucida Sans"/>
                        </a:rPr>
                        <a:t>$7,742</a:t>
                      </a:r>
                      <a:endParaRPr sz="1400" dirty="0">
                        <a:latin typeface="Lucida Sans"/>
                        <a:cs typeface="Lucida Sans"/>
                      </a:endParaRPr>
                    </a:p>
                  </a:txBody>
                  <a:tcPr marL="0" marR="0" marT="7246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6D6E71"/>
                    </a:solidFill>
                  </a:tcPr>
                </a:tc>
                <a:tc>
                  <a:txBody>
                    <a:bodyPr/>
                    <a:lstStyle/>
                    <a:p>
                      <a:pPr marL="15875" algn="ctr">
                        <a:lnSpc>
                          <a:spcPct val="100000"/>
                        </a:lnSpc>
                        <a:spcBef>
                          <a:spcPts val="670"/>
                        </a:spcBef>
                      </a:pPr>
                      <a:r>
                        <a:rPr sz="1400" b="1" spc="-15" dirty="0">
                          <a:solidFill>
                            <a:srgbClr val="FFFFFF"/>
                          </a:solidFill>
                          <a:latin typeface="Lucida Sans"/>
                          <a:cs typeface="Lucida Sans"/>
                        </a:rPr>
                        <a:t>$5,662</a:t>
                      </a:r>
                      <a:endParaRPr sz="1400" dirty="0">
                        <a:latin typeface="Lucida Sans"/>
                        <a:cs typeface="Lucida Sans"/>
                      </a:endParaRPr>
                    </a:p>
                  </a:txBody>
                  <a:tcPr marL="0" marR="0" marT="72460"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6D6E71"/>
                    </a:solidFill>
                  </a:tcPr>
                </a:tc>
                <a:extLst>
                  <a:ext uri="{0D108BD9-81ED-4DB2-BD59-A6C34878D82A}">
                    <a16:rowId xmlns:a16="http://schemas.microsoft.com/office/drawing/2014/main" val="10005"/>
                  </a:ext>
                </a:extLst>
              </a:tr>
              <a:tr h="210110">
                <a:tc rowSpan="2">
                  <a:txBody>
                    <a:bodyPr/>
                    <a:lstStyle/>
                    <a:p>
                      <a:pPr>
                        <a:lnSpc>
                          <a:spcPct val="100000"/>
                        </a:lnSpc>
                        <a:spcBef>
                          <a:spcPts val="20"/>
                        </a:spcBef>
                      </a:pPr>
                      <a:endParaRPr sz="1600">
                        <a:latin typeface="Times New Roman"/>
                        <a:cs typeface="Times New Roman"/>
                      </a:endParaRPr>
                    </a:p>
                    <a:p>
                      <a:pPr marL="107314">
                        <a:lnSpc>
                          <a:spcPct val="100000"/>
                        </a:lnSpc>
                      </a:pPr>
                      <a:r>
                        <a:rPr sz="1600" spc="-5" dirty="0">
                          <a:solidFill>
                            <a:srgbClr val="FFFFFF"/>
                          </a:solidFill>
                          <a:latin typeface="Trebuchet MS"/>
                          <a:cs typeface="Trebuchet MS"/>
                        </a:rPr>
                        <a:t>Other</a:t>
                      </a:r>
                      <a:r>
                        <a:rPr sz="1600" spc="-105" dirty="0">
                          <a:solidFill>
                            <a:srgbClr val="FFFFFF"/>
                          </a:solidFill>
                          <a:latin typeface="Trebuchet MS"/>
                          <a:cs typeface="Trebuchet MS"/>
                        </a:rPr>
                        <a:t> </a:t>
                      </a:r>
                      <a:r>
                        <a:rPr sz="1600" spc="10" dirty="0">
                          <a:solidFill>
                            <a:srgbClr val="FFFFFF"/>
                          </a:solidFill>
                          <a:latin typeface="Trebuchet MS"/>
                          <a:cs typeface="Trebuchet MS"/>
                        </a:rPr>
                        <a:t>Costs</a:t>
                      </a:r>
                      <a:endParaRPr sz="1600">
                        <a:latin typeface="Trebuchet MS"/>
                        <a:cs typeface="Trebuchet MS"/>
                      </a:endParaRPr>
                    </a:p>
                  </a:txBody>
                  <a:tcPr marL="0" marR="0" marT="4768"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07314">
                        <a:lnSpc>
                          <a:spcPct val="100000"/>
                        </a:lnSpc>
                        <a:spcBef>
                          <a:spcPts val="430"/>
                        </a:spcBef>
                      </a:pPr>
                      <a:r>
                        <a:rPr sz="1600" spc="5" dirty="0">
                          <a:solidFill>
                            <a:srgbClr val="6D6E71"/>
                          </a:solidFill>
                          <a:latin typeface="Trebuchet MS"/>
                          <a:cs typeface="Trebuchet MS"/>
                        </a:rPr>
                        <a:t>Medical</a:t>
                      </a:r>
                      <a:r>
                        <a:rPr sz="1600" spc="-105" dirty="0">
                          <a:solidFill>
                            <a:srgbClr val="6D6E71"/>
                          </a:solidFill>
                          <a:latin typeface="Trebuchet MS"/>
                          <a:cs typeface="Trebuchet MS"/>
                        </a:rPr>
                        <a:t> </a:t>
                      </a:r>
                      <a:r>
                        <a:rPr sz="1600" spc="-15" dirty="0">
                          <a:solidFill>
                            <a:srgbClr val="6D6E71"/>
                          </a:solidFill>
                          <a:latin typeface="Trebuchet MS"/>
                          <a:cs typeface="Trebuchet MS"/>
                        </a:rPr>
                        <a:t>insurance</a:t>
                      </a:r>
                      <a:endParaRPr sz="16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a:txBody>
                    <a:bodyPr/>
                    <a:lstStyle/>
                    <a:p>
                      <a:pPr marL="11113" indent="0" algn="ctr">
                        <a:lnSpc>
                          <a:spcPct val="100000"/>
                        </a:lnSpc>
                        <a:spcBef>
                          <a:spcPts val="430"/>
                        </a:spcBef>
                        <a:tabLst/>
                      </a:pPr>
                      <a:r>
                        <a:rPr sz="1400" spc="55" dirty="0">
                          <a:solidFill>
                            <a:srgbClr val="6D6E71"/>
                          </a:solidFill>
                          <a:latin typeface="Trebuchet MS"/>
                          <a:cs typeface="Trebuchet MS"/>
                        </a:rPr>
                        <a:t>$300</a:t>
                      </a:r>
                      <a:endParaRPr sz="14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1113" indent="0" algn="ctr">
                        <a:lnSpc>
                          <a:spcPct val="100000"/>
                        </a:lnSpc>
                        <a:spcBef>
                          <a:spcPts val="430"/>
                        </a:spcBef>
                        <a:tabLst/>
                      </a:pPr>
                      <a:r>
                        <a:rPr sz="1400" spc="55" dirty="0">
                          <a:solidFill>
                            <a:srgbClr val="6D6E71"/>
                          </a:solidFill>
                          <a:latin typeface="Trebuchet MS"/>
                          <a:cs typeface="Trebuchet MS"/>
                        </a:rPr>
                        <a:t>$300</a:t>
                      </a:r>
                      <a:endParaRPr sz="14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6"/>
                  </a:ext>
                </a:extLst>
              </a:tr>
              <a:tr h="210110">
                <a:tc vMerge="1">
                  <a:txBody>
                    <a:bodyPr/>
                    <a:lstStyle/>
                    <a:p>
                      <a:endParaRPr/>
                    </a:p>
                  </a:txBody>
                  <a:tcPr marL="0" marR="0" marT="2540"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07314">
                        <a:lnSpc>
                          <a:spcPct val="100000"/>
                        </a:lnSpc>
                        <a:spcBef>
                          <a:spcPts val="430"/>
                        </a:spcBef>
                      </a:pPr>
                      <a:r>
                        <a:rPr sz="1600" spc="20" dirty="0">
                          <a:solidFill>
                            <a:srgbClr val="6D6E71"/>
                          </a:solidFill>
                          <a:latin typeface="Trebuchet MS"/>
                          <a:cs typeface="Trebuchet MS"/>
                        </a:rPr>
                        <a:t>Books</a:t>
                      </a:r>
                      <a:r>
                        <a:rPr sz="1600" spc="-190" dirty="0">
                          <a:solidFill>
                            <a:srgbClr val="6D6E71"/>
                          </a:solidFill>
                          <a:latin typeface="Trebuchet MS"/>
                          <a:cs typeface="Trebuchet MS"/>
                        </a:rPr>
                        <a:t> </a:t>
                      </a:r>
                      <a:r>
                        <a:rPr sz="1600" spc="-15" dirty="0">
                          <a:solidFill>
                            <a:srgbClr val="6D6E71"/>
                          </a:solidFill>
                          <a:latin typeface="Trebuchet MS"/>
                          <a:cs typeface="Trebuchet MS"/>
                        </a:rPr>
                        <a:t>&amp; </a:t>
                      </a:r>
                      <a:r>
                        <a:rPr sz="1600" dirty="0">
                          <a:solidFill>
                            <a:srgbClr val="6D6E71"/>
                          </a:solidFill>
                          <a:latin typeface="Trebuchet MS"/>
                          <a:cs typeface="Trebuchet MS"/>
                        </a:rPr>
                        <a:t>supplies</a:t>
                      </a:r>
                      <a:endParaRPr sz="16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a:txBody>
                    <a:bodyPr/>
                    <a:lstStyle/>
                    <a:p>
                      <a:pPr marL="11113" indent="0" algn="ctr">
                        <a:lnSpc>
                          <a:spcPct val="100000"/>
                        </a:lnSpc>
                        <a:spcBef>
                          <a:spcPts val="430"/>
                        </a:spcBef>
                        <a:tabLst/>
                      </a:pPr>
                      <a:r>
                        <a:rPr sz="1400" spc="15" dirty="0">
                          <a:solidFill>
                            <a:srgbClr val="6D6E71"/>
                          </a:solidFill>
                          <a:latin typeface="Trebuchet MS"/>
                          <a:cs typeface="Trebuchet MS"/>
                        </a:rPr>
                        <a:t>$700-1,000</a:t>
                      </a:r>
                      <a:endParaRPr sz="14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1113" indent="0" algn="ctr">
                        <a:lnSpc>
                          <a:spcPct val="100000"/>
                        </a:lnSpc>
                        <a:spcBef>
                          <a:spcPts val="430"/>
                        </a:spcBef>
                        <a:tabLst/>
                      </a:pPr>
                      <a:r>
                        <a:rPr sz="1400" spc="15" dirty="0">
                          <a:solidFill>
                            <a:srgbClr val="6D6E71"/>
                          </a:solidFill>
                          <a:latin typeface="Trebuchet MS"/>
                          <a:cs typeface="Trebuchet MS"/>
                        </a:rPr>
                        <a:t>$100</a:t>
                      </a:r>
                      <a:endParaRPr sz="1400" dirty="0">
                        <a:latin typeface="Trebuchet MS"/>
                        <a:cs typeface="Trebuchet MS"/>
                      </a:endParaRPr>
                    </a:p>
                  </a:txBody>
                  <a:tcPr marL="0" marR="0" marT="46506" marB="0" anchor="ctr">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7"/>
                  </a:ext>
                </a:extLst>
              </a:tr>
            </a:tbl>
          </a:graphicData>
        </a:graphic>
      </p:graphicFrame>
      <p:sp>
        <p:nvSpPr>
          <p:cNvPr id="15" name="object 15"/>
          <p:cNvSpPr txBox="1"/>
          <p:nvPr/>
        </p:nvSpPr>
        <p:spPr>
          <a:xfrm>
            <a:off x="7064344" y="6500797"/>
            <a:ext cx="593741" cy="47689"/>
          </a:xfrm>
          <a:prstGeom prst="rect">
            <a:avLst/>
          </a:prstGeom>
        </p:spPr>
        <p:txBody>
          <a:bodyPr vert="horz" wrap="square" lIns="0" tIns="5762" rIns="0" bIns="0" rtlCol="0">
            <a:spAutoFit/>
          </a:bodyPr>
          <a:lstStyle/>
          <a:p>
            <a:pPr marL="5762">
              <a:spcBef>
                <a:spcPts val="46"/>
              </a:spcBef>
            </a:pPr>
            <a:r>
              <a:rPr sz="272" b="1" spc="-11" dirty="0">
                <a:solidFill>
                  <a:srgbClr val="FFFFFF"/>
                </a:solidFill>
                <a:latin typeface="Arial"/>
                <a:cs typeface="Arial"/>
              </a:rPr>
              <a:t>C </a:t>
            </a:r>
            <a:r>
              <a:rPr sz="272" b="1" spc="30" dirty="0">
                <a:solidFill>
                  <a:srgbClr val="FFFFFF"/>
                </a:solidFill>
                <a:latin typeface="Arial"/>
                <a:cs typeface="Arial"/>
              </a:rPr>
              <a:t>AMOSUN 34</a:t>
            </a:r>
            <a:r>
              <a:rPr sz="272" b="1" spc="-36" dirty="0">
                <a:solidFill>
                  <a:srgbClr val="FFFFFF"/>
                </a:solidFill>
                <a:latin typeface="Arial"/>
                <a:cs typeface="Arial"/>
              </a:rPr>
              <a:t> </a:t>
            </a:r>
            <a:endParaRPr sz="272">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228600"/>
            <a:ext cx="4495800" cy="294708"/>
          </a:xfrm>
          <a:prstGeom prst="rect">
            <a:avLst/>
          </a:prstGeom>
        </p:spPr>
        <p:txBody>
          <a:bodyPr vert="horz" wrap="square" lIns="0" tIns="5473" rIns="0" bIns="0" rtlCol="0">
            <a:spAutoFit/>
          </a:bodyPr>
          <a:lstStyle/>
          <a:p>
            <a:pPr marL="5762">
              <a:spcBef>
                <a:spcPts val="43"/>
              </a:spcBef>
            </a:pPr>
            <a:r>
              <a:rPr lang="pt-BR" sz="2088" spc="-92" dirty="0"/>
              <a:t>ADMISSÕES</a:t>
            </a:r>
            <a:endParaRPr sz="2088" dirty="0"/>
          </a:p>
        </p:txBody>
      </p:sp>
      <p:graphicFrame>
        <p:nvGraphicFramePr>
          <p:cNvPr id="3" name="object 3"/>
          <p:cNvGraphicFramePr>
            <a:graphicFrameLocks noGrp="1"/>
          </p:cNvGraphicFramePr>
          <p:nvPr>
            <p:extLst>
              <p:ext uri="{D42A27DB-BD31-4B8C-83A1-F6EECF244321}">
                <p14:modId xmlns:p14="http://schemas.microsoft.com/office/powerpoint/2010/main" val="1617926685"/>
              </p:ext>
            </p:extLst>
          </p:nvPr>
        </p:nvGraphicFramePr>
        <p:xfrm>
          <a:off x="381000" y="4540874"/>
          <a:ext cx="6318841" cy="1219236"/>
        </p:xfrm>
        <a:graphic>
          <a:graphicData uri="http://schemas.openxmlformats.org/drawingml/2006/table">
            <a:tbl>
              <a:tblPr firstRow="1" bandRow="1">
                <a:tableStyleId>{2D5ABB26-0587-4C30-8999-92F81FD0307C}</a:tableStyleId>
              </a:tblPr>
              <a:tblGrid>
                <a:gridCol w="2047481">
                  <a:extLst>
                    <a:ext uri="{9D8B030D-6E8A-4147-A177-3AD203B41FA5}">
                      <a16:colId xmlns:a16="http://schemas.microsoft.com/office/drawing/2014/main" val="20000"/>
                    </a:ext>
                  </a:extLst>
                </a:gridCol>
                <a:gridCol w="2047481">
                  <a:extLst>
                    <a:ext uri="{9D8B030D-6E8A-4147-A177-3AD203B41FA5}">
                      <a16:colId xmlns:a16="http://schemas.microsoft.com/office/drawing/2014/main" val="20001"/>
                    </a:ext>
                  </a:extLst>
                </a:gridCol>
                <a:gridCol w="2223879">
                  <a:extLst>
                    <a:ext uri="{9D8B030D-6E8A-4147-A177-3AD203B41FA5}">
                      <a16:colId xmlns:a16="http://schemas.microsoft.com/office/drawing/2014/main" val="20002"/>
                    </a:ext>
                  </a:extLst>
                </a:gridCol>
              </a:tblGrid>
              <a:tr h="498180">
                <a:tc>
                  <a:txBody>
                    <a:bodyPr/>
                    <a:lstStyle/>
                    <a:p>
                      <a:pPr marL="107314">
                        <a:lnSpc>
                          <a:spcPct val="100000"/>
                        </a:lnSpc>
                        <a:spcBef>
                          <a:spcPts val="935"/>
                        </a:spcBef>
                      </a:pPr>
                      <a:r>
                        <a:rPr sz="1400" dirty="0">
                          <a:solidFill>
                            <a:srgbClr val="FFFFFF"/>
                          </a:solidFill>
                          <a:latin typeface="Trebuchet MS"/>
                          <a:cs typeface="Trebuchet MS"/>
                        </a:rPr>
                        <a:t>Admission</a:t>
                      </a:r>
                      <a:r>
                        <a:rPr sz="1400" spc="-125" dirty="0">
                          <a:solidFill>
                            <a:srgbClr val="FFFFFF"/>
                          </a:solidFill>
                          <a:latin typeface="Trebuchet MS"/>
                          <a:cs typeface="Trebuchet MS"/>
                        </a:rPr>
                        <a:t> </a:t>
                      </a:r>
                      <a:r>
                        <a:rPr sz="1400" spc="-10" dirty="0">
                          <a:solidFill>
                            <a:srgbClr val="FFFFFF"/>
                          </a:solidFill>
                          <a:latin typeface="Trebuchet MS"/>
                          <a:cs typeface="Trebuchet MS"/>
                        </a:rPr>
                        <a:t>Deadlines</a:t>
                      </a:r>
                      <a:endParaRPr sz="1400" dirty="0">
                        <a:latin typeface="Trebuchet MS"/>
                        <a:cs typeface="Trebuchet MS"/>
                      </a:endParaRPr>
                    </a:p>
                  </a:txBody>
                  <a:tcPr marL="0" marR="0" marT="53872"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07314">
                        <a:lnSpc>
                          <a:spcPct val="100000"/>
                        </a:lnSpc>
                        <a:spcBef>
                          <a:spcPts val="935"/>
                        </a:spcBef>
                      </a:pPr>
                      <a:r>
                        <a:rPr sz="1400" spc="-20" dirty="0">
                          <a:solidFill>
                            <a:srgbClr val="FFFFFF"/>
                          </a:solidFill>
                          <a:latin typeface="Trebuchet MS"/>
                          <a:cs typeface="Trebuchet MS"/>
                        </a:rPr>
                        <a:t>Students </a:t>
                      </a:r>
                      <a:r>
                        <a:rPr sz="1400" spc="-15" dirty="0">
                          <a:solidFill>
                            <a:srgbClr val="FFFFFF"/>
                          </a:solidFill>
                          <a:latin typeface="Trebuchet MS"/>
                          <a:cs typeface="Trebuchet MS"/>
                        </a:rPr>
                        <a:t>outside</a:t>
                      </a:r>
                      <a:r>
                        <a:rPr sz="1400" spc="-220" dirty="0">
                          <a:solidFill>
                            <a:srgbClr val="FFFFFF"/>
                          </a:solidFill>
                          <a:latin typeface="Trebuchet MS"/>
                          <a:cs typeface="Trebuchet MS"/>
                        </a:rPr>
                        <a:t> </a:t>
                      </a:r>
                      <a:r>
                        <a:rPr sz="1400" dirty="0">
                          <a:solidFill>
                            <a:srgbClr val="FFFFFF"/>
                          </a:solidFill>
                          <a:latin typeface="Trebuchet MS"/>
                          <a:cs typeface="Trebuchet MS"/>
                        </a:rPr>
                        <a:t>Canada</a:t>
                      </a:r>
                      <a:endParaRPr sz="1400">
                        <a:latin typeface="Trebuchet MS"/>
                        <a:cs typeface="Trebuchet MS"/>
                      </a:endParaRPr>
                    </a:p>
                  </a:txBody>
                  <a:tcPr marL="0" marR="0" marT="53872"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tc>
                  <a:txBody>
                    <a:bodyPr/>
                    <a:lstStyle/>
                    <a:p>
                      <a:pPr marL="107314">
                        <a:lnSpc>
                          <a:spcPct val="100000"/>
                        </a:lnSpc>
                        <a:spcBef>
                          <a:spcPts val="204"/>
                        </a:spcBef>
                      </a:pPr>
                      <a:r>
                        <a:rPr sz="1400" spc="-20" dirty="0">
                          <a:solidFill>
                            <a:srgbClr val="FFFFFF"/>
                          </a:solidFill>
                          <a:latin typeface="Trebuchet MS"/>
                          <a:cs typeface="Trebuchet MS"/>
                        </a:rPr>
                        <a:t>Students </a:t>
                      </a:r>
                      <a:r>
                        <a:rPr sz="1400" spc="-35" dirty="0">
                          <a:solidFill>
                            <a:srgbClr val="FFFFFF"/>
                          </a:solidFill>
                          <a:latin typeface="Trebuchet MS"/>
                          <a:cs typeface="Trebuchet MS"/>
                        </a:rPr>
                        <a:t>in</a:t>
                      </a:r>
                      <a:r>
                        <a:rPr sz="1400" spc="-215" dirty="0">
                          <a:solidFill>
                            <a:srgbClr val="FFFFFF"/>
                          </a:solidFill>
                          <a:latin typeface="Trebuchet MS"/>
                          <a:cs typeface="Trebuchet MS"/>
                        </a:rPr>
                        <a:t> </a:t>
                      </a:r>
                      <a:r>
                        <a:rPr sz="1400" dirty="0">
                          <a:solidFill>
                            <a:srgbClr val="FFFFFF"/>
                          </a:solidFill>
                          <a:latin typeface="Trebuchet MS"/>
                          <a:cs typeface="Trebuchet MS"/>
                        </a:rPr>
                        <a:t>Canada</a:t>
                      </a:r>
                      <a:endParaRPr sz="1400">
                        <a:latin typeface="Trebuchet MS"/>
                        <a:cs typeface="Trebuchet MS"/>
                      </a:endParaRPr>
                    </a:p>
                    <a:p>
                      <a:pPr marL="107314">
                        <a:lnSpc>
                          <a:spcPct val="100000"/>
                        </a:lnSpc>
                        <a:spcBef>
                          <a:spcPts val="145"/>
                        </a:spcBef>
                      </a:pPr>
                      <a:r>
                        <a:rPr sz="1400" spc="-55" dirty="0">
                          <a:solidFill>
                            <a:srgbClr val="FFFFFF"/>
                          </a:solidFill>
                          <a:latin typeface="Trebuchet MS"/>
                          <a:cs typeface="Trebuchet MS"/>
                        </a:rPr>
                        <a:t>(with</a:t>
                      </a:r>
                      <a:r>
                        <a:rPr sz="1400" spc="-125" dirty="0">
                          <a:solidFill>
                            <a:srgbClr val="FFFFFF"/>
                          </a:solidFill>
                          <a:latin typeface="Trebuchet MS"/>
                          <a:cs typeface="Trebuchet MS"/>
                        </a:rPr>
                        <a:t> </a:t>
                      </a:r>
                      <a:r>
                        <a:rPr sz="1400" spc="-40" dirty="0">
                          <a:solidFill>
                            <a:srgbClr val="FFFFFF"/>
                          </a:solidFill>
                          <a:latin typeface="Trebuchet MS"/>
                          <a:cs typeface="Trebuchet MS"/>
                        </a:rPr>
                        <a:t>a</a:t>
                      </a:r>
                      <a:r>
                        <a:rPr sz="1400" spc="-120" dirty="0">
                          <a:solidFill>
                            <a:srgbClr val="FFFFFF"/>
                          </a:solidFill>
                          <a:latin typeface="Trebuchet MS"/>
                          <a:cs typeface="Trebuchet MS"/>
                        </a:rPr>
                        <a:t> </a:t>
                      </a:r>
                      <a:r>
                        <a:rPr sz="1400" spc="-30" dirty="0">
                          <a:solidFill>
                            <a:srgbClr val="FFFFFF"/>
                          </a:solidFill>
                          <a:latin typeface="Trebuchet MS"/>
                          <a:cs typeface="Trebuchet MS"/>
                        </a:rPr>
                        <a:t>valid</a:t>
                      </a:r>
                      <a:r>
                        <a:rPr sz="1400" spc="-120" dirty="0">
                          <a:solidFill>
                            <a:srgbClr val="FFFFFF"/>
                          </a:solidFill>
                          <a:latin typeface="Trebuchet MS"/>
                          <a:cs typeface="Trebuchet MS"/>
                        </a:rPr>
                        <a:t> </a:t>
                      </a:r>
                      <a:r>
                        <a:rPr sz="1400" spc="-15" dirty="0">
                          <a:solidFill>
                            <a:srgbClr val="FFFFFF"/>
                          </a:solidFill>
                          <a:latin typeface="Trebuchet MS"/>
                          <a:cs typeface="Trebuchet MS"/>
                        </a:rPr>
                        <a:t>study</a:t>
                      </a:r>
                      <a:r>
                        <a:rPr sz="1400" spc="-120" dirty="0">
                          <a:solidFill>
                            <a:srgbClr val="FFFFFF"/>
                          </a:solidFill>
                          <a:latin typeface="Trebuchet MS"/>
                          <a:cs typeface="Trebuchet MS"/>
                        </a:rPr>
                        <a:t> </a:t>
                      </a:r>
                      <a:r>
                        <a:rPr sz="1400" spc="-45" dirty="0">
                          <a:solidFill>
                            <a:srgbClr val="FFFFFF"/>
                          </a:solidFill>
                          <a:latin typeface="Trebuchet MS"/>
                          <a:cs typeface="Trebuchet MS"/>
                        </a:rPr>
                        <a:t>permit)</a:t>
                      </a:r>
                      <a:endParaRPr sz="1400">
                        <a:latin typeface="Trebuchet MS"/>
                        <a:cs typeface="Trebuchet MS"/>
                      </a:endParaRPr>
                    </a:p>
                  </a:txBody>
                  <a:tcPr marL="0" marR="0" marT="1181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91BE37"/>
                    </a:solidFill>
                  </a:tcPr>
                </a:tc>
                <a:extLst>
                  <a:ext uri="{0D108BD9-81ED-4DB2-BD59-A6C34878D82A}">
                    <a16:rowId xmlns:a16="http://schemas.microsoft.com/office/drawing/2014/main" val="10000"/>
                  </a:ext>
                </a:extLst>
              </a:tr>
              <a:tr h="240352">
                <a:tc>
                  <a:txBody>
                    <a:bodyPr/>
                    <a:lstStyle/>
                    <a:p>
                      <a:pPr marL="107314">
                        <a:lnSpc>
                          <a:spcPct val="100000"/>
                        </a:lnSpc>
                        <a:spcBef>
                          <a:spcPts val="359"/>
                        </a:spcBef>
                      </a:pPr>
                      <a:r>
                        <a:rPr sz="1400" spc="-5" dirty="0">
                          <a:solidFill>
                            <a:srgbClr val="6D6E71"/>
                          </a:solidFill>
                          <a:latin typeface="Trebuchet MS"/>
                          <a:cs typeface="Trebuchet MS"/>
                        </a:rPr>
                        <a:t>September</a:t>
                      </a:r>
                      <a:r>
                        <a:rPr sz="1400" spc="-100" dirty="0">
                          <a:solidFill>
                            <a:srgbClr val="6D6E71"/>
                          </a:solidFill>
                          <a:latin typeface="Trebuchet MS"/>
                          <a:cs typeface="Trebuchet MS"/>
                        </a:rPr>
                        <a:t> </a:t>
                      </a:r>
                      <a:r>
                        <a:rPr sz="1400" spc="-15" dirty="0">
                          <a:solidFill>
                            <a:srgbClr val="6D6E71"/>
                          </a:solidFill>
                          <a:latin typeface="Trebuchet MS"/>
                          <a:cs typeface="Trebuchet MS"/>
                        </a:rPr>
                        <a:t>semester</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a:txBody>
                    <a:bodyPr/>
                    <a:lstStyle/>
                    <a:p>
                      <a:pPr marL="107314">
                        <a:lnSpc>
                          <a:spcPct val="100000"/>
                        </a:lnSpc>
                        <a:spcBef>
                          <a:spcPts val="359"/>
                        </a:spcBef>
                      </a:pPr>
                      <a:r>
                        <a:rPr sz="1400" spc="-55" dirty="0">
                          <a:solidFill>
                            <a:srgbClr val="6D6E71"/>
                          </a:solidFill>
                          <a:latin typeface="Trebuchet MS"/>
                          <a:cs typeface="Trebuchet MS"/>
                        </a:rPr>
                        <a:t>June</a:t>
                      </a:r>
                      <a:r>
                        <a:rPr sz="1400" spc="-100" dirty="0">
                          <a:solidFill>
                            <a:srgbClr val="6D6E71"/>
                          </a:solidFill>
                          <a:latin typeface="Trebuchet MS"/>
                          <a:cs typeface="Trebuchet MS"/>
                        </a:rPr>
                        <a:t> </a:t>
                      </a:r>
                      <a:r>
                        <a:rPr sz="1400" spc="60" dirty="0">
                          <a:solidFill>
                            <a:srgbClr val="6D6E71"/>
                          </a:solidFill>
                          <a:latin typeface="Trebuchet MS"/>
                          <a:cs typeface="Trebuchet MS"/>
                        </a:rPr>
                        <a:t>30</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07314">
                        <a:lnSpc>
                          <a:spcPct val="100000"/>
                        </a:lnSpc>
                        <a:spcBef>
                          <a:spcPts val="359"/>
                        </a:spcBef>
                      </a:pPr>
                      <a:r>
                        <a:rPr sz="1400" spc="-70" dirty="0">
                          <a:solidFill>
                            <a:srgbClr val="6D6E71"/>
                          </a:solidFill>
                          <a:latin typeface="Trebuchet MS"/>
                          <a:cs typeface="Trebuchet MS"/>
                        </a:rPr>
                        <a:t>July</a:t>
                      </a:r>
                      <a:r>
                        <a:rPr sz="1400" spc="-100" dirty="0">
                          <a:solidFill>
                            <a:srgbClr val="6D6E71"/>
                          </a:solidFill>
                          <a:latin typeface="Trebuchet MS"/>
                          <a:cs typeface="Trebuchet MS"/>
                        </a:rPr>
                        <a:t> </a:t>
                      </a:r>
                      <a:r>
                        <a:rPr sz="1400" spc="-20" dirty="0">
                          <a:solidFill>
                            <a:srgbClr val="6D6E71"/>
                          </a:solidFill>
                          <a:latin typeface="Trebuchet MS"/>
                          <a:cs typeface="Trebuchet MS"/>
                        </a:rPr>
                        <a:t>10</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1"/>
                  </a:ext>
                </a:extLst>
              </a:tr>
              <a:tr h="240352">
                <a:tc>
                  <a:txBody>
                    <a:bodyPr/>
                    <a:lstStyle/>
                    <a:p>
                      <a:pPr marL="107314">
                        <a:lnSpc>
                          <a:spcPct val="100000"/>
                        </a:lnSpc>
                        <a:spcBef>
                          <a:spcPts val="359"/>
                        </a:spcBef>
                      </a:pPr>
                      <a:r>
                        <a:rPr sz="1400" spc="-40" dirty="0">
                          <a:solidFill>
                            <a:srgbClr val="6D6E71"/>
                          </a:solidFill>
                          <a:latin typeface="Trebuchet MS"/>
                          <a:cs typeface="Trebuchet MS"/>
                        </a:rPr>
                        <a:t>January</a:t>
                      </a:r>
                      <a:r>
                        <a:rPr sz="1400" spc="-100" dirty="0">
                          <a:solidFill>
                            <a:srgbClr val="6D6E71"/>
                          </a:solidFill>
                          <a:latin typeface="Trebuchet MS"/>
                          <a:cs typeface="Trebuchet MS"/>
                        </a:rPr>
                        <a:t> </a:t>
                      </a:r>
                      <a:r>
                        <a:rPr sz="1400" spc="-15" dirty="0">
                          <a:solidFill>
                            <a:srgbClr val="6D6E71"/>
                          </a:solidFill>
                          <a:latin typeface="Trebuchet MS"/>
                          <a:cs typeface="Trebuchet MS"/>
                        </a:rPr>
                        <a:t>semester</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a:txBody>
                    <a:bodyPr/>
                    <a:lstStyle/>
                    <a:p>
                      <a:pPr marL="107314">
                        <a:lnSpc>
                          <a:spcPct val="100000"/>
                        </a:lnSpc>
                        <a:spcBef>
                          <a:spcPts val="359"/>
                        </a:spcBef>
                      </a:pPr>
                      <a:r>
                        <a:rPr sz="1400" spc="10" dirty="0">
                          <a:solidFill>
                            <a:srgbClr val="6D6E71"/>
                          </a:solidFill>
                          <a:latin typeface="Trebuchet MS"/>
                          <a:cs typeface="Trebuchet MS"/>
                        </a:rPr>
                        <a:t>October</a:t>
                      </a:r>
                      <a:r>
                        <a:rPr sz="1400" spc="-100" dirty="0">
                          <a:solidFill>
                            <a:srgbClr val="6D6E71"/>
                          </a:solidFill>
                          <a:latin typeface="Trebuchet MS"/>
                          <a:cs typeface="Trebuchet MS"/>
                        </a:rPr>
                        <a:t> </a:t>
                      </a:r>
                      <a:r>
                        <a:rPr sz="1400" spc="-30" dirty="0">
                          <a:solidFill>
                            <a:srgbClr val="6D6E71"/>
                          </a:solidFill>
                          <a:latin typeface="Trebuchet MS"/>
                          <a:cs typeface="Trebuchet MS"/>
                        </a:rPr>
                        <a:t>31</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07314">
                        <a:lnSpc>
                          <a:spcPct val="100000"/>
                        </a:lnSpc>
                        <a:spcBef>
                          <a:spcPts val="359"/>
                        </a:spcBef>
                      </a:pPr>
                      <a:r>
                        <a:rPr sz="1400" spc="10" dirty="0">
                          <a:solidFill>
                            <a:srgbClr val="6D6E71"/>
                          </a:solidFill>
                          <a:latin typeface="Trebuchet MS"/>
                          <a:cs typeface="Trebuchet MS"/>
                        </a:rPr>
                        <a:t>November</a:t>
                      </a:r>
                      <a:r>
                        <a:rPr sz="1400" spc="-100" dirty="0">
                          <a:solidFill>
                            <a:srgbClr val="6D6E71"/>
                          </a:solidFill>
                          <a:latin typeface="Trebuchet MS"/>
                          <a:cs typeface="Trebuchet MS"/>
                        </a:rPr>
                        <a:t> </a:t>
                      </a:r>
                      <a:r>
                        <a:rPr sz="1400" spc="-20" dirty="0">
                          <a:solidFill>
                            <a:srgbClr val="6D6E71"/>
                          </a:solidFill>
                          <a:latin typeface="Trebuchet MS"/>
                          <a:cs typeface="Trebuchet MS"/>
                        </a:rPr>
                        <a:t>10</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2"/>
                  </a:ext>
                </a:extLst>
              </a:tr>
              <a:tr h="240352">
                <a:tc>
                  <a:txBody>
                    <a:bodyPr/>
                    <a:lstStyle/>
                    <a:p>
                      <a:pPr marL="107314">
                        <a:lnSpc>
                          <a:spcPct val="100000"/>
                        </a:lnSpc>
                        <a:spcBef>
                          <a:spcPts val="359"/>
                        </a:spcBef>
                      </a:pPr>
                      <a:r>
                        <a:rPr sz="1400" spc="30" dirty="0">
                          <a:solidFill>
                            <a:srgbClr val="6D6E71"/>
                          </a:solidFill>
                          <a:latin typeface="Trebuchet MS"/>
                          <a:cs typeface="Trebuchet MS"/>
                        </a:rPr>
                        <a:t>May</a:t>
                      </a:r>
                      <a:r>
                        <a:rPr sz="1400" spc="-100" dirty="0">
                          <a:solidFill>
                            <a:srgbClr val="6D6E71"/>
                          </a:solidFill>
                          <a:latin typeface="Trebuchet MS"/>
                          <a:cs typeface="Trebuchet MS"/>
                        </a:rPr>
                        <a:t> </a:t>
                      </a:r>
                      <a:r>
                        <a:rPr sz="1400" spc="-15" dirty="0">
                          <a:solidFill>
                            <a:srgbClr val="6D6E71"/>
                          </a:solidFill>
                          <a:latin typeface="Trebuchet MS"/>
                          <a:cs typeface="Trebuchet MS"/>
                        </a:rPr>
                        <a:t>semester</a:t>
                      </a:r>
                      <a:endParaRPr sz="1400" dirty="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solidFill>
                      <a:srgbClr val="E9F1DB"/>
                    </a:solidFill>
                  </a:tcPr>
                </a:tc>
                <a:tc>
                  <a:txBody>
                    <a:bodyPr/>
                    <a:lstStyle/>
                    <a:p>
                      <a:pPr marL="107314">
                        <a:lnSpc>
                          <a:spcPct val="100000"/>
                        </a:lnSpc>
                        <a:spcBef>
                          <a:spcPts val="359"/>
                        </a:spcBef>
                      </a:pPr>
                      <a:r>
                        <a:rPr sz="1400" spc="-15" dirty="0">
                          <a:solidFill>
                            <a:srgbClr val="6D6E71"/>
                          </a:solidFill>
                          <a:latin typeface="Trebuchet MS"/>
                          <a:cs typeface="Trebuchet MS"/>
                        </a:rPr>
                        <a:t>February</a:t>
                      </a:r>
                      <a:r>
                        <a:rPr sz="1400" spc="-100" dirty="0">
                          <a:solidFill>
                            <a:srgbClr val="6D6E71"/>
                          </a:solidFill>
                          <a:latin typeface="Trebuchet MS"/>
                          <a:cs typeface="Trebuchet MS"/>
                        </a:rPr>
                        <a:t> </a:t>
                      </a:r>
                      <a:r>
                        <a:rPr sz="1400" spc="45" dirty="0">
                          <a:solidFill>
                            <a:srgbClr val="6D6E71"/>
                          </a:solidFill>
                          <a:latin typeface="Trebuchet MS"/>
                          <a:cs typeface="Trebuchet MS"/>
                        </a:rPr>
                        <a:t>28</a:t>
                      </a:r>
                      <a:endParaRPr sz="140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tc>
                  <a:txBody>
                    <a:bodyPr/>
                    <a:lstStyle/>
                    <a:p>
                      <a:pPr marL="107314">
                        <a:lnSpc>
                          <a:spcPct val="100000"/>
                        </a:lnSpc>
                        <a:spcBef>
                          <a:spcPts val="359"/>
                        </a:spcBef>
                      </a:pPr>
                      <a:r>
                        <a:rPr sz="1400" spc="10" dirty="0">
                          <a:solidFill>
                            <a:srgbClr val="6D6E71"/>
                          </a:solidFill>
                          <a:latin typeface="Trebuchet MS"/>
                          <a:cs typeface="Trebuchet MS"/>
                        </a:rPr>
                        <a:t>March</a:t>
                      </a:r>
                      <a:r>
                        <a:rPr sz="1400" spc="-100" dirty="0">
                          <a:solidFill>
                            <a:srgbClr val="6D6E71"/>
                          </a:solidFill>
                          <a:latin typeface="Trebuchet MS"/>
                          <a:cs typeface="Trebuchet MS"/>
                        </a:rPr>
                        <a:t> </a:t>
                      </a:r>
                      <a:r>
                        <a:rPr sz="1400" spc="-30" dirty="0">
                          <a:solidFill>
                            <a:srgbClr val="6D6E71"/>
                          </a:solidFill>
                          <a:latin typeface="Trebuchet MS"/>
                          <a:cs typeface="Trebuchet MS"/>
                        </a:rPr>
                        <a:t>10</a:t>
                      </a:r>
                      <a:endParaRPr sz="1400" dirty="0">
                        <a:latin typeface="Trebuchet MS"/>
                        <a:cs typeface="Trebuchet MS"/>
                      </a:endParaRPr>
                    </a:p>
                  </a:txBody>
                  <a:tcPr marL="0" marR="0" marT="20741" marB="0">
                    <a:lnL w="12700">
                      <a:solidFill>
                        <a:srgbClr val="58595B"/>
                      </a:solidFill>
                      <a:prstDash val="solid"/>
                    </a:lnL>
                    <a:lnR w="12700">
                      <a:solidFill>
                        <a:srgbClr val="58595B"/>
                      </a:solidFill>
                      <a:prstDash val="solid"/>
                    </a:lnR>
                    <a:lnT w="12700">
                      <a:solidFill>
                        <a:srgbClr val="58595B"/>
                      </a:solidFill>
                      <a:prstDash val="solid"/>
                    </a:lnT>
                    <a:lnB w="12700">
                      <a:solidFill>
                        <a:srgbClr val="58595B"/>
                      </a:solidFill>
                      <a:prstDash val="solid"/>
                    </a:lnB>
                  </a:tcPr>
                </a:tc>
                <a:extLst>
                  <a:ext uri="{0D108BD9-81ED-4DB2-BD59-A6C34878D82A}">
                    <a16:rowId xmlns:a16="http://schemas.microsoft.com/office/drawing/2014/main" val="10003"/>
                  </a:ext>
                </a:extLst>
              </a:tr>
            </a:tbl>
          </a:graphicData>
        </a:graphic>
      </p:graphicFrame>
      <p:sp>
        <p:nvSpPr>
          <p:cNvPr id="29" name="object 29"/>
          <p:cNvSpPr txBox="1"/>
          <p:nvPr/>
        </p:nvSpPr>
        <p:spPr>
          <a:xfrm>
            <a:off x="381000" y="4257188"/>
            <a:ext cx="2286000" cy="252040"/>
          </a:xfrm>
          <a:prstGeom prst="rect">
            <a:avLst/>
          </a:prstGeom>
        </p:spPr>
        <p:txBody>
          <a:bodyPr vert="horz" wrap="square" lIns="0" tIns="5762" rIns="0" bIns="0" rtlCol="0">
            <a:spAutoFit/>
          </a:bodyPr>
          <a:lstStyle/>
          <a:p>
            <a:pPr marL="5762">
              <a:spcBef>
                <a:spcPts val="46"/>
              </a:spcBef>
            </a:pPr>
            <a:r>
              <a:rPr sz="1600" spc="34" dirty="0">
                <a:solidFill>
                  <a:srgbClr val="91BE37"/>
                </a:solidFill>
                <a:latin typeface="Trebuchet MS"/>
                <a:cs typeface="Trebuchet MS"/>
              </a:rPr>
              <a:t>ADMISSION</a:t>
            </a:r>
            <a:r>
              <a:rPr sz="1600" spc="-82" dirty="0">
                <a:solidFill>
                  <a:srgbClr val="91BE37"/>
                </a:solidFill>
                <a:latin typeface="Trebuchet MS"/>
                <a:cs typeface="Trebuchet MS"/>
              </a:rPr>
              <a:t> </a:t>
            </a:r>
            <a:r>
              <a:rPr sz="1600" spc="14" dirty="0">
                <a:solidFill>
                  <a:srgbClr val="91BE37"/>
                </a:solidFill>
                <a:latin typeface="Trebuchet MS"/>
                <a:cs typeface="Trebuchet MS"/>
              </a:rPr>
              <a:t>DEADLINES</a:t>
            </a:r>
            <a:endParaRPr sz="1600" dirty="0">
              <a:latin typeface="Trebuchet MS"/>
              <a:cs typeface="Trebuchet MS"/>
            </a:endParaRPr>
          </a:p>
        </p:txBody>
      </p:sp>
      <p:sp>
        <p:nvSpPr>
          <p:cNvPr id="30" name="object 30"/>
          <p:cNvSpPr txBox="1"/>
          <p:nvPr/>
        </p:nvSpPr>
        <p:spPr>
          <a:xfrm>
            <a:off x="381000" y="785555"/>
            <a:ext cx="8534400" cy="3291333"/>
          </a:xfrm>
          <a:prstGeom prst="rect">
            <a:avLst/>
          </a:prstGeom>
        </p:spPr>
        <p:txBody>
          <a:bodyPr vert="horz" wrap="square" lIns="0" tIns="5762" rIns="0" bIns="0" rtlCol="0">
            <a:spAutoFit/>
          </a:bodyPr>
          <a:lstStyle/>
          <a:p>
            <a:pPr marL="5762">
              <a:spcBef>
                <a:spcPts val="46"/>
              </a:spcBef>
            </a:pPr>
            <a:r>
              <a:rPr lang="pt-BR" sz="1400" b="1" spc="-7" dirty="0">
                <a:solidFill>
                  <a:srgbClr val="6D6E71"/>
                </a:solidFill>
                <a:latin typeface="Trebuchet MS"/>
                <a:cs typeface="Trebuchet MS"/>
              </a:rPr>
              <a:t>Os requisitos gerais de admissão para os programas acadêmicos da Camosun são os seguintes</a:t>
            </a:r>
            <a:r>
              <a:rPr sz="1400" b="1" spc="-14" dirty="0">
                <a:solidFill>
                  <a:srgbClr val="6D6E71"/>
                </a:solidFill>
                <a:latin typeface="Trebuchet MS"/>
                <a:cs typeface="Trebuchet MS"/>
              </a:rPr>
              <a:t>:</a:t>
            </a:r>
            <a:r>
              <a:rPr sz="1200" b="1" spc="-20" baseline="32407" dirty="0">
                <a:solidFill>
                  <a:srgbClr val="6D6E71"/>
                </a:solidFill>
                <a:latin typeface="Trebuchet MS"/>
                <a:cs typeface="Trebuchet MS"/>
              </a:rPr>
              <a:t>*</a:t>
            </a:r>
            <a:endParaRPr sz="1200" b="1" baseline="32407" dirty="0">
              <a:latin typeface="Trebuchet MS"/>
              <a:cs typeface="Trebuchet MS"/>
            </a:endParaRPr>
          </a:p>
          <a:p>
            <a:pPr lvl="1">
              <a:spcBef>
                <a:spcPts val="20"/>
              </a:spcBef>
            </a:pPr>
            <a:endParaRPr sz="1100" dirty="0">
              <a:latin typeface="Times New Roman"/>
              <a:cs typeface="Times New Roman"/>
            </a:endParaRPr>
          </a:p>
          <a:p>
            <a:pPr marL="512113" lvl="1" indent="-51855">
              <a:spcBef>
                <a:spcPts val="2"/>
              </a:spcBef>
              <a:buChar char="•"/>
              <a:tabLst>
                <a:tab pos="109470" algn="l"/>
              </a:tabLst>
            </a:pPr>
            <a:r>
              <a:rPr lang="pt-BR" sz="1400" spc="20" dirty="0">
                <a:solidFill>
                  <a:srgbClr val="6D6E71"/>
                </a:solidFill>
                <a:cs typeface="Calibri"/>
              </a:rPr>
              <a:t>Formada no ensino médio ou tem 19 anos no primeiro dia de aula</a:t>
            </a:r>
            <a:br>
              <a:rPr lang="en-US" sz="1400" spc="7" dirty="0">
                <a:solidFill>
                  <a:srgbClr val="6D6E71"/>
                </a:solidFill>
                <a:latin typeface="Calibri"/>
                <a:cs typeface="Calibri"/>
              </a:rPr>
            </a:br>
            <a:endParaRPr sz="1200" dirty="0">
              <a:latin typeface="Times New Roman"/>
              <a:cs typeface="Times New Roman"/>
            </a:endParaRPr>
          </a:p>
          <a:p>
            <a:pPr marL="512113" lvl="1" indent="-51855">
              <a:spcBef>
                <a:spcPts val="2"/>
              </a:spcBef>
              <a:buChar char="•"/>
              <a:tabLst>
                <a:tab pos="109470" algn="l"/>
              </a:tabLst>
            </a:pPr>
            <a:r>
              <a:rPr lang="pt-BR" sz="1400" spc="4" dirty="0">
                <a:solidFill>
                  <a:srgbClr val="6D6E71"/>
                </a:solidFill>
                <a:cs typeface="Calibri"/>
              </a:rPr>
              <a:t>Proficiência em inglês (um dos)</a:t>
            </a:r>
            <a:r>
              <a:rPr sz="1400" spc="-7" dirty="0">
                <a:solidFill>
                  <a:srgbClr val="6D6E71"/>
                </a:solidFill>
                <a:latin typeface="Calibri"/>
                <a:cs typeface="Calibri"/>
              </a:rPr>
              <a:t>:</a:t>
            </a:r>
            <a:r>
              <a:rPr sz="1400" spc="-23" dirty="0">
                <a:solidFill>
                  <a:srgbClr val="6D6E71"/>
                </a:solidFill>
                <a:latin typeface="Calibri"/>
                <a:cs typeface="Calibri"/>
              </a:rPr>
              <a:t> </a:t>
            </a:r>
            <a:r>
              <a:rPr sz="1200" spc="10" baseline="32407" dirty="0">
                <a:solidFill>
                  <a:srgbClr val="6D6E71"/>
                </a:solidFill>
                <a:latin typeface="Calibri"/>
                <a:cs typeface="Calibri"/>
              </a:rPr>
              <a:t>**</a:t>
            </a:r>
            <a:endParaRPr sz="1200" baseline="32407" dirty="0">
              <a:latin typeface="Calibri"/>
              <a:cs typeface="Calibri"/>
            </a:endParaRPr>
          </a:p>
          <a:p>
            <a:pPr marL="918213" lvl="2">
              <a:spcBef>
                <a:spcPts val="481"/>
              </a:spcBef>
            </a:pPr>
            <a:r>
              <a:rPr sz="1200" spc="-2" dirty="0">
                <a:solidFill>
                  <a:srgbClr val="91BE37"/>
                </a:solidFill>
                <a:latin typeface="Adobe Devanagari"/>
                <a:cs typeface="Adobe Devanagari"/>
              </a:rPr>
              <a:t>»</a:t>
            </a:r>
            <a:r>
              <a:rPr sz="1200" spc="63" dirty="0">
                <a:solidFill>
                  <a:srgbClr val="91BE37"/>
                </a:solidFill>
                <a:latin typeface="Adobe Devanagari"/>
                <a:cs typeface="Adobe Devanagari"/>
              </a:rPr>
              <a:t> </a:t>
            </a:r>
            <a:r>
              <a:rPr sz="1200" spc="16" dirty="0">
                <a:solidFill>
                  <a:srgbClr val="6D6E71"/>
                </a:solidFill>
                <a:latin typeface="Trebuchet MS"/>
                <a:cs typeface="Trebuchet MS"/>
              </a:rPr>
              <a:t>BC</a:t>
            </a:r>
            <a:r>
              <a:rPr sz="1200" spc="-46" dirty="0">
                <a:solidFill>
                  <a:srgbClr val="6D6E71"/>
                </a:solidFill>
                <a:latin typeface="Trebuchet MS"/>
                <a:cs typeface="Trebuchet MS"/>
              </a:rPr>
              <a:t> </a:t>
            </a:r>
            <a:r>
              <a:rPr sz="1200" spc="2" dirty="0">
                <a:solidFill>
                  <a:srgbClr val="6D6E71"/>
                </a:solidFill>
                <a:latin typeface="Trebuchet MS"/>
                <a:cs typeface="Trebuchet MS"/>
              </a:rPr>
              <a:t>high</a:t>
            </a:r>
            <a:r>
              <a:rPr sz="1200" spc="-46" dirty="0">
                <a:solidFill>
                  <a:srgbClr val="6D6E71"/>
                </a:solidFill>
                <a:latin typeface="Trebuchet MS"/>
                <a:cs typeface="Trebuchet MS"/>
              </a:rPr>
              <a:t> </a:t>
            </a:r>
            <a:r>
              <a:rPr sz="1200" dirty="0">
                <a:solidFill>
                  <a:srgbClr val="6D6E71"/>
                </a:solidFill>
                <a:latin typeface="Trebuchet MS"/>
                <a:cs typeface="Trebuchet MS"/>
              </a:rPr>
              <a:t>school</a:t>
            </a:r>
            <a:r>
              <a:rPr sz="1200" spc="-46" dirty="0">
                <a:solidFill>
                  <a:srgbClr val="6D6E71"/>
                </a:solidFill>
                <a:latin typeface="Trebuchet MS"/>
                <a:cs typeface="Trebuchet MS"/>
              </a:rPr>
              <a:t> </a:t>
            </a:r>
            <a:r>
              <a:rPr sz="1200" spc="-2" dirty="0">
                <a:solidFill>
                  <a:srgbClr val="6D6E71"/>
                </a:solidFill>
                <a:latin typeface="Trebuchet MS"/>
                <a:cs typeface="Trebuchet MS"/>
              </a:rPr>
              <a:t>English</a:t>
            </a:r>
            <a:r>
              <a:rPr sz="1200" spc="-46" dirty="0">
                <a:solidFill>
                  <a:srgbClr val="6D6E71"/>
                </a:solidFill>
                <a:latin typeface="Trebuchet MS"/>
                <a:cs typeface="Trebuchet MS"/>
              </a:rPr>
              <a:t> </a:t>
            </a:r>
            <a:r>
              <a:rPr sz="1200" spc="-16" dirty="0">
                <a:solidFill>
                  <a:srgbClr val="6D6E71"/>
                </a:solidFill>
                <a:latin typeface="Trebuchet MS"/>
                <a:cs typeface="Trebuchet MS"/>
              </a:rPr>
              <a:t>12</a:t>
            </a:r>
            <a:r>
              <a:rPr sz="1200" spc="-46" dirty="0">
                <a:solidFill>
                  <a:srgbClr val="6D6E71"/>
                </a:solidFill>
                <a:latin typeface="Trebuchet MS"/>
                <a:cs typeface="Trebuchet MS"/>
              </a:rPr>
              <a:t> </a:t>
            </a:r>
            <a:r>
              <a:rPr sz="1200" spc="-4" dirty="0">
                <a:solidFill>
                  <a:srgbClr val="6D6E71"/>
                </a:solidFill>
                <a:latin typeface="Trebuchet MS"/>
                <a:cs typeface="Trebuchet MS"/>
              </a:rPr>
              <a:t>or</a:t>
            </a:r>
            <a:r>
              <a:rPr sz="1200" spc="-46" dirty="0">
                <a:solidFill>
                  <a:srgbClr val="6D6E71"/>
                </a:solidFill>
                <a:latin typeface="Trebuchet MS"/>
                <a:cs typeface="Trebuchet MS"/>
              </a:rPr>
              <a:t> </a:t>
            </a:r>
            <a:r>
              <a:rPr sz="1200" spc="-10" dirty="0">
                <a:solidFill>
                  <a:srgbClr val="6D6E71"/>
                </a:solidFill>
                <a:latin typeface="Trebuchet MS"/>
                <a:cs typeface="Trebuchet MS"/>
              </a:rPr>
              <a:t>equivalent</a:t>
            </a:r>
            <a:r>
              <a:rPr sz="1200" spc="-46" dirty="0">
                <a:solidFill>
                  <a:srgbClr val="6D6E71"/>
                </a:solidFill>
                <a:latin typeface="Trebuchet MS"/>
                <a:cs typeface="Trebuchet MS"/>
              </a:rPr>
              <a:t> </a:t>
            </a:r>
            <a:r>
              <a:rPr sz="1200" spc="-14" dirty="0">
                <a:solidFill>
                  <a:srgbClr val="6D6E71"/>
                </a:solidFill>
                <a:latin typeface="Trebuchet MS"/>
                <a:cs typeface="Trebuchet MS"/>
              </a:rPr>
              <a:t>with</a:t>
            </a:r>
            <a:r>
              <a:rPr sz="1200" spc="-46" dirty="0">
                <a:solidFill>
                  <a:srgbClr val="6D6E71"/>
                </a:solidFill>
                <a:latin typeface="Trebuchet MS"/>
                <a:cs typeface="Trebuchet MS"/>
              </a:rPr>
              <a:t> </a:t>
            </a:r>
            <a:r>
              <a:rPr sz="1200" spc="-18" dirty="0">
                <a:solidFill>
                  <a:srgbClr val="6D6E71"/>
                </a:solidFill>
                <a:latin typeface="Trebuchet MS"/>
                <a:cs typeface="Trebuchet MS"/>
              </a:rPr>
              <a:t>final</a:t>
            </a:r>
            <a:r>
              <a:rPr sz="1200" spc="-46" dirty="0">
                <a:solidFill>
                  <a:srgbClr val="6D6E71"/>
                </a:solidFill>
                <a:latin typeface="Trebuchet MS"/>
                <a:cs typeface="Trebuchet MS"/>
              </a:rPr>
              <a:t> </a:t>
            </a:r>
            <a:r>
              <a:rPr sz="1200" spc="2" dirty="0">
                <a:solidFill>
                  <a:srgbClr val="6D6E71"/>
                </a:solidFill>
                <a:latin typeface="Trebuchet MS"/>
                <a:cs typeface="Trebuchet MS"/>
              </a:rPr>
              <a:t>grade</a:t>
            </a:r>
            <a:r>
              <a:rPr sz="1200" spc="-46" dirty="0">
                <a:solidFill>
                  <a:srgbClr val="6D6E71"/>
                </a:solidFill>
                <a:latin typeface="Trebuchet MS"/>
                <a:cs typeface="Trebuchet MS"/>
              </a:rPr>
              <a:t> </a:t>
            </a:r>
            <a:r>
              <a:rPr sz="1200" spc="-14" dirty="0">
                <a:solidFill>
                  <a:srgbClr val="6D6E71"/>
                </a:solidFill>
                <a:latin typeface="Trebuchet MS"/>
                <a:cs typeface="Trebuchet MS"/>
              </a:rPr>
              <a:t>of</a:t>
            </a:r>
            <a:r>
              <a:rPr sz="1200" spc="-46" dirty="0">
                <a:solidFill>
                  <a:srgbClr val="6D6E71"/>
                </a:solidFill>
                <a:latin typeface="Trebuchet MS"/>
                <a:cs typeface="Trebuchet MS"/>
              </a:rPr>
              <a:t> </a:t>
            </a:r>
            <a:r>
              <a:rPr sz="1200" spc="27" dirty="0">
                <a:solidFill>
                  <a:srgbClr val="6D6E71"/>
                </a:solidFill>
                <a:latin typeface="Trebuchet MS"/>
                <a:cs typeface="Trebuchet MS"/>
              </a:rPr>
              <a:t>C+</a:t>
            </a:r>
            <a:r>
              <a:rPr sz="1200" spc="-46" dirty="0">
                <a:solidFill>
                  <a:srgbClr val="6D6E71"/>
                </a:solidFill>
                <a:latin typeface="Trebuchet MS"/>
                <a:cs typeface="Trebuchet MS"/>
              </a:rPr>
              <a:t> </a:t>
            </a:r>
            <a:r>
              <a:rPr sz="1200" spc="-4" dirty="0">
                <a:solidFill>
                  <a:srgbClr val="6D6E71"/>
                </a:solidFill>
                <a:latin typeface="Trebuchet MS"/>
                <a:cs typeface="Trebuchet MS"/>
              </a:rPr>
              <a:t>or</a:t>
            </a:r>
            <a:r>
              <a:rPr sz="1200" spc="-46" dirty="0">
                <a:solidFill>
                  <a:srgbClr val="6D6E71"/>
                </a:solidFill>
                <a:latin typeface="Trebuchet MS"/>
                <a:cs typeface="Trebuchet MS"/>
              </a:rPr>
              <a:t> </a:t>
            </a:r>
            <a:r>
              <a:rPr sz="1200" spc="-14" dirty="0">
                <a:solidFill>
                  <a:srgbClr val="6D6E71"/>
                </a:solidFill>
                <a:latin typeface="Trebuchet MS"/>
                <a:cs typeface="Trebuchet MS"/>
              </a:rPr>
              <a:t>better</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63" dirty="0">
                <a:solidFill>
                  <a:srgbClr val="91BE37"/>
                </a:solidFill>
                <a:latin typeface="Adobe Devanagari"/>
                <a:cs typeface="Adobe Devanagari"/>
              </a:rPr>
              <a:t> </a:t>
            </a:r>
            <a:r>
              <a:rPr sz="1200" spc="-14" dirty="0">
                <a:solidFill>
                  <a:srgbClr val="6D6E71"/>
                </a:solidFill>
                <a:latin typeface="Trebuchet MS"/>
                <a:cs typeface="Trebuchet MS"/>
              </a:rPr>
              <a:t>IELTS</a:t>
            </a:r>
            <a:r>
              <a:rPr sz="1200" spc="-39" dirty="0">
                <a:solidFill>
                  <a:srgbClr val="6D6E71"/>
                </a:solidFill>
                <a:latin typeface="Trebuchet MS"/>
                <a:cs typeface="Trebuchet MS"/>
              </a:rPr>
              <a:t> </a:t>
            </a:r>
            <a:r>
              <a:rPr sz="1200" spc="-7" dirty="0">
                <a:solidFill>
                  <a:srgbClr val="6D6E71"/>
                </a:solidFill>
                <a:latin typeface="Trebuchet MS"/>
                <a:cs typeface="Trebuchet MS"/>
              </a:rPr>
              <a:t>(Academic)</a:t>
            </a:r>
            <a:r>
              <a:rPr sz="1200" spc="-39" dirty="0">
                <a:solidFill>
                  <a:srgbClr val="6D6E71"/>
                </a:solidFill>
                <a:latin typeface="Trebuchet MS"/>
                <a:cs typeface="Trebuchet MS"/>
              </a:rPr>
              <a:t> </a:t>
            </a:r>
            <a:r>
              <a:rPr sz="1200" spc="-2" dirty="0">
                <a:solidFill>
                  <a:srgbClr val="6D6E71"/>
                </a:solidFill>
                <a:latin typeface="Trebuchet MS"/>
                <a:cs typeface="Trebuchet MS"/>
              </a:rPr>
              <a:t>score</a:t>
            </a:r>
            <a:r>
              <a:rPr sz="1200" spc="-39"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4" dirty="0">
                <a:solidFill>
                  <a:srgbClr val="6D6E71"/>
                </a:solidFill>
                <a:latin typeface="Trebuchet MS"/>
                <a:cs typeface="Trebuchet MS"/>
              </a:rPr>
              <a:t>6.0</a:t>
            </a:r>
            <a:r>
              <a:rPr sz="1200" spc="-39" dirty="0">
                <a:solidFill>
                  <a:srgbClr val="6D6E71"/>
                </a:solidFill>
                <a:latin typeface="Trebuchet MS"/>
                <a:cs typeface="Trebuchet MS"/>
              </a:rPr>
              <a:t> </a:t>
            </a:r>
            <a:r>
              <a:rPr sz="1200" spc="-10" dirty="0">
                <a:solidFill>
                  <a:srgbClr val="6D6E71"/>
                </a:solidFill>
                <a:latin typeface="Trebuchet MS"/>
                <a:cs typeface="Trebuchet MS"/>
              </a:rPr>
              <a:t>overall</a:t>
            </a:r>
            <a:r>
              <a:rPr sz="1200" spc="-36" dirty="0">
                <a:solidFill>
                  <a:srgbClr val="6D6E71"/>
                </a:solidFill>
                <a:latin typeface="Trebuchet MS"/>
                <a:cs typeface="Trebuchet MS"/>
              </a:rPr>
              <a:t> </a:t>
            </a:r>
            <a:r>
              <a:rPr sz="1200" spc="-10" dirty="0">
                <a:solidFill>
                  <a:srgbClr val="6D6E71"/>
                </a:solidFill>
                <a:latin typeface="Trebuchet MS"/>
                <a:cs typeface="Trebuchet MS"/>
              </a:rPr>
              <a:t>(no</a:t>
            </a:r>
            <a:r>
              <a:rPr sz="1200" spc="-39" dirty="0">
                <a:solidFill>
                  <a:srgbClr val="6D6E71"/>
                </a:solidFill>
                <a:latin typeface="Trebuchet MS"/>
                <a:cs typeface="Trebuchet MS"/>
              </a:rPr>
              <a:t> </a:t>
            </a:r>
            <a:r>
              <a:rPr sz="1200" dirty="0">
                <a:solidFill>
                  <a:srgbClr val="6D6E71"/>
                </a:solidFill>
                <a:latin typeface="Trebuchet MS"/>
                <a:cs typeface="Trebuchet MS"/>
              </a:rPr>
              <a:t>sub-score</a:t>
            </a:r>
            <a:r>
              <a:rPr sz="1200" spc="-39" dirty="0">
                <a:solidFill>
                  <a:srgbClr val="6D6E71"/>
                </a:solidFill>
                <a:latin typeface="Trebuchet MS"/>
                <a:cs typeface="Trebuchet MS"/>
              </a:rPr>
              <a:t> </a:t>
            </a:r>
            <a:r>
              <a:rPr sz="1200" spc="-2" dirty="0">
                <a:solidFill>
                  <a:srgbClr val="6D6E71"/>
                </a:solidFill>
                <a:latin typeface="Trebuchet MS"/>
                <a:cs typeface="Trebuchet MS"/>
              </a:rPr>
              <a:t>less</a:t>
            </a:r>
            <a:r>
              <a:rPr sz="1200" spc="-39" dirty="0">
                <a:solidFill>
                  <a:srgbClr val="6D6E71"/>
                </a:solidFill>
                <a:latin typeface="Trebuchet MS"/>
                <a:cs typeface="Trebuchet MS"/>
              </a:rPr>
              <a:t> </a:t>
            </a:r>
            <a:r>
              <a:rPr sz="1200" spc="-10" dirty="0">
                <a:solidFill>
                  <a:srgbClr val="6D6E71"/>
                </a:solidFill>
                <a:latin typeface="Trebuchet MS"/>
                <a:cs typeface="Trebuchet MS"/>
              </a:rPr>
              <a:t>than</a:t>
            </a:r>
            <a:r>
              <a:rPr sz="1200" spc="-39" dirty="0">
                <a:solidFill>
                  <a:srgbClr val="6D6E71"/>
                </a:solidFill>
                <a:latin typeface="Trebuchet MS"/>
                <a:cs typeface="Trebuchet MS"/>
              </a:rPr>
              <a:t> </a:t>
            </a:r>
            <a:r>
              <a:rPr sz="1200" spc="-4" dirty="0">
                <a:solidFill>
                  <a:srgbClr val="6D6E71"/>
                </a:solidFill>
                <a:latin typeface="Trebuchet MS"/>
                <a:cs typeface="Trebuchet MS"/>
              </a:rPr>
              <a:t>6.0)</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63" dirty="0">
                <a:solidFill>
                  <a:srgbClr val="91BE37"/>
                </a:solidFill>
                <a:latin typeface="Adobe Devanagari"/>
                <a:cs typeface="Adobe Devanagari"/>
              </a:rPr>
              <a:t> </a:t>
            </a:r>
            <a:r>
              <a:rPr sz="1200" spc="-7" dirty="0">
                <a:solidFill>
                  <a:srgbClr val="6D6E71"/>
                </a:solidFill>
                <a:latin typeface="Trebuchet MS"/>
                <a:cs typeface="Trebuchet MS"/>
              </a:rPr>
              <a:t>TOEFL</a:t>
            </a:r>
            <a:r>
              <a:rPr sz="1200" spc="-39" dirty="0">
                <a:solidFill>
                  <a:srgbClr val="6D6E71"/>
                </a:solidFill>
                <a:latin typeface="Trebuchet MS"/>
                <a:cs typeface="Trebuchet MS"/>
              </a:rPr>
              <a:t> </a:t>
            </a:r>
            <a:r>
              <a:rPr sz="1200" spc="-14" dirty="0">
                <a:solidFill>
                  <a:srgbClr val="6D6E71"/>
                </a:solidFill>
                <a:latin typeface="Trebuchet MS"/>
                <a:cs typeface="Trebuchet MS"/>
              </a:rPr>
              <a:t>iBT</a:t>
            </a:r>
            <a:r>
              <a:rPr sz="1200" spc="-39" dirty="0">
                <a:solidFill>
                  <a:srgbClr val="6D6E71"/>
                </a:solidFill>
                <a:latin typeface="Trebuchet MS"/>
                <a:cs typeface="Trebuchet MS"/>
              </a:rPr>
              <a:t> </a:t>
            </a:r>
            <a:r>
              <a:rPr sz="1200" spc="-2" dirty="0">
                <a:solidFill>
                  <a:srgbClr val="6D6E71"/>
                </a:solidFill>
                <a:latin typeface="Trebuchet MS"/>
                <a:cs typeface="Trebuchet MS"/>
              </a:rPr>
              <a:t>score</a:t>
            </a:r>
            <a:r>
              <a:rPr sz="1200" spc="-39"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18" dirty="0">
                <a:solidFill>
                  <a:srgbClr val="6D6E71"/>
                </a:solidFill>
                <a:latin typeface="Trebuchet MS"/>
                <a:cs typeface="Trebuchet MS"/>
              </a:rPr>
              <a:t>78</a:t>
            </a:r>
            <a:r>
              <a:rPr sz="1200" spc="-39" dirty="0">
                <a:solidFill>
                  <a:srgbClr val="6D6E71"/>
                </a:solidFill>
                <a:latin typeface="Trebuchet MS"/>
                <a:cs typeface="Trebuchet MS"/>
              </a:rPr>
              <a:t> </a:t>
            </a:r>
            <a:r>
              <a:rPr sz="1200" spc="-10" dirty="0">
                <a:solidFill>
                  <a:srgbClr val="6D6E71"/>
                </a:solidFill>
                <a:latin typeface="Trebuchet MS"/>
                <a:cs typeface="Trebuchet MS"/>
              </a:rPr>
              <a:t>overall</a:t>
            </a:r>
            <a:r>
              <a:rPr sz="1200" spc="-39" dirty="0">
                <a:solidFill>
                  <a:srgbClr val="6D6E71"/>
                </a:solidFill>
                <a:latin typeface="Trebuchet MS"/>
                <a:cs typeface="Trebuchet MS"/>
              </a:rPr>
              <a:t> </a:t>
            </a:r>
            <a:r>
              <a:rPr sz="1200" spc="-10" dirty="0">
                <a:solidFill>
                  <a:srgbClr val="6D6E71"/>
                </a:solidFill>
                <a:latin typeface="Trebuchet MS"/>
                <a:cs typeface="Trebuchet MS"/>
              </a:rPr>
              <a:t>(no</a:t>
            </a:r>
            <a:r>
              <a:rPr sz="1200" spc="-39" dirty="0">
                <a:solidFill>
                  <a:srgbClr val="6D6E71"/>
                </a:solidFill>
                <a:latin typeface="Trebuchet MS"/>
                <a:cs typeface="Trebuchet MS"/>
              </a:rPr>
              <a:t> </a:t>
            </a:r>
            <a:r>
              <a:rPr sz="1200" dirty="0">
                <a:solidFill>
                  <a:srgbClr val="6D6E71"/>
                </a:solidFill>
                <a:latin typeface="Trebuchet MS"/>
                <a:cs typeface="Trebuchet MS"/>
              </a:rPr>
              <a:t>sub-score</a:t>
            </a:r>
            <a:r>
              <a:rPr sz="1200" spc="-39" dirty="0">
                <a:solidFill>
                  <a:srgbClr val="6D6E71"/>
                </a:solidFill>
                <a:latin typeface="Trebuchet MS"/>
                <a:cs typeface="Trebuchet MS"/>
              </a:rPr>
              <a:t> </a:t>
            </a:r>
            <a:r>
              <a:rPr sz="1200" spc="-2" dirty="0">
                <a:solidFill>
                  <a:srgbClr val="6D6E71"/>
                </a:solidFill>
                <a:latin typeface="Trebuchet MS"/>
                <a:cs typeface="Trebuchet MS"/>
              </a:rPr>
              <a:t>less</a:t>
            </a:r>
            <a:r>
              <a:rPr sz="1200" spc="-39" dirty="0">
                <a:solidFill>
                  <a:srgbClr val="6D6E71"/>
                </a:solidFill>
                <a:latin typeface="Trebuchet MS"/>
                <a:cs typeface="Trebuchet MS"/>
              </a:rPr>
              <a:t> </a:t>
            </a:r>
            <a:r>
              <a:rPr sz="1200" spc="-10" dirty="0">
                <a:solidFill>
                  <a:srgbClr val="6D6E71"/>
                </a:solidFill>
                <a:latin typeface="Trebuchet MS"/>
                <a:cs typeface="Trebuchet MS"/>
              </a:rPr>
              <a:t>than</a:t>
            </a:r>
            <a:r>
              <a:rPr sz="1200" spc="-39" dirty="0">
                <a:solidFill>
                  <a:srgbClr val="6D6E71"/>
                </a:solidFill>
                <a:latin typeface="Trebuchet MS"/>
                <a:cs typeface="Trebuchet MS"/>
              </a:rPr>
              <a:t> </a:t>
            </a:r>
            <a:r>
              <a:rPr sz="1200" spc="-18" dirty="0">
                <a:solidFill>
                  <a:srgbClr val="6D6E71"/>
                </a:solidFill>
                <a:latin typeface="Trebuchet MS"/>
                <a:cs typeface="Trebuchet MS"/>
              </a:rPr>
              <a:t>19)</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63" dirty="0">
                <a:solidFill>
                  <a:srgbClr val="91BE37"/>
                </a:solidFill>
                <a:latin typeface="Adobe Devanagari"/>
                <a:cs typeface="Adobe Devanagari"/>
              </a:rPr>
              <a:t> </a:t>
            </a:r>
            <a:r>
              <a:rPr sz="1200" spc="-11" dirty="0">
                <a:solidFill>
                  <a:srgbClr val="6D6E71"/>
                </a:solidFill>
                <a:latin typeface="Trebuchet MS"/>
                <a:cs typeface="Trebuchet MS"/>
              </a:rPr>
              <a:t>PTE</a:t>
            </a:r>
            <a:r>
              <a:rPr sz="1200" spc="-39" dirty="0">
                <a:solidFill>
                  <a:srgbClr val="6D6E71"/>
                </a:solidFill>
                <a:latin typeface="Trebuchet MS"/>
                <a:cs typeface="Trebuchet MS"/>
              </a:rPr>
              <a:t> </a:t>
            </a:r>
            <a:r>
              <a:rPr sz="1200" dirty="0">
                <a:solidFill>
                  <a:srgbClr val="6D6E71"/>
                </a:solidFill>
                <a:latin typeface="Trebuchet MS"/>
                <a:cs typeface="Trebuchet MS"/>
              </a:rPr>
              <a:t>Academic</a:t>
            </a:r>
            <a:r>
              <a:rPr sz="1200" spc="-39" dirty="0">
                <a:solidFill>
                  <a:srgbClr val="6D6E71"/>
                </a:solidFill>
                <a:latin typeface="Trebuchet MS"/>
                <a:cs typeface="Trebuchet MS"/>
              </a:rPr>
              <a:t> </a:t>
            </a:r>
            <a:r>
              <a:rPr sz="1200" spc="-2" dirty="0">
                <a:solidFill>
                  <a:srgbClr val="6D6E71"/>
                </a:solidFill>
                <a:latin typeface="Trebuchet MS"/>
                <a:cs typeface="Trebuchet MS"/>
              </a:rPr>
              <a:t>score</a:t>
            </a:r>
            <a:r>
              <a:rPr sz="1200" spc="-39"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23" dirty="0">
                <a:solidFill>
                  <a:srgbClr val="6D6E71"/>
                </a:solidFill>
                <a:latin typeface="Trebuchet MS"/>
                <a:cs typeface="Trebuchet MS"/>
              </a:rPr>
              <a:t>54</a:t>
            </a:r>
            <a:r>
              <a:rPr sz="1200" spc="-39" dirty="0">
                <a:solidFill>
                  <a:srgbClr val="6D6E71"/>
                </a:solidFill>
                <a:latin typeface="Trebuchet MS"/>
                <a:cs typeface="Trebuchet MS"/>
              </a:rPr>
              <a:t> </a:t>
            </a:r>
            <a:r>
              <a:rPr sz="1200" spc="-10" dirty="0">
                <a:solidFill>
                  <a:srgbClr val="6D6E71"/>
                </a:solidFill>
                <a:latin typeface="Trebuchet MS"/>
                <a:cs typeface="Trebuchet MS"/>
              </a:rPr>
              <a:t>overall</a:t>
            </a:r>
            <a:r>
              <a:rPr sz="1200" spc="-39" dirty="0">
                <a:solidFill>
                  <a:srgbClr val="6D6E71"/>
                </a:solidFill>
                <a:latin typeface="Trebuchet MS"/>
                <a:cs typeface="Trebuchet MS"/>
              </a:rPr>
              <a:t> </a:t>
            </a:r>
            <a:r>
              <a:rPr sz="1200" spc="-10" dirty="0">
                <a:solidFill>
                  <a:srgbClr val="6D6E71"/>
                </a:solidFill>
                <a:latin typeface="Trebuchet MS"/>
                <a:cs typeface="Trebuchet MS"/>
              </a:rPr>
              <a:t>(no</a:t>
            </a:r>
            <a:r>
              <a:rPr sz="1200" spc="-39" dirty="0">
                <a:solidFill>
                  <a:srgbClr val="6D6E71"/>
                </a:solidFill>
                <a:latin typeface="Trebuchet MS"/>
                <a:cs typeface="Trebuchet MS"/>
              </a:rPr>
              <a:t> </a:t>
            </a:r>
            <a:r>
              <a:rPr sz="1200" dirty="0">
                <a:solidFill>
                  <a:srgbClr val="6D6E71"/>
                </a:solidFill>
                <a:latin typeface="Trebuchet MS"/>
                <a:cs typeface="Trebuchet MS"/>
              </a:rPr>
              <a:t>sub-score</a:t>
            </a:r>
            <a:r>
              <a:rPr sz="1200" spc="-39" dirty="0">
                <a:solidFill>
                  <a:srgbClr val="6D6E71"/>
                </a:solidFill>
                <a:latin typeface="Trebuchet MS"/>
                <a:cs typeface="Trebuchet MS"/>
              </a:rPr>
              <a:t> </a:t>
            </a:r>
            <a:r>
              <a:rPr sz="1200" spc="-2" dirty="0">
                <a:solidFill>
                  <a:srgbClr val="6D6E71"/>
                </a:solidFill>
                <a:latin typeface="Trebuchet MS"/>
                <a:cs typeface="Trebuchet MS"/>
              </a:rPr>
              <a:t>less</a:t>
            </a:r>
            <a:r>
              <a:rPr sz="1200" spc="-39" dirty="0">
                <a:solidFill>
                  <a:srgbClr val="6D6E71"/>
                </a:solidFill>
                <a:latin typeface="Trebuchet MS"/>
                <a:cs typeface="Trebuchet MS"/>
              </a:rPr>
              <a:t> </a:t>
            </a:r>
            <a:r>
              <a:rPr sz="1200" spc="-10" dirty="0">
                <a:solidFill>
                  <a:srgbClr val="6D6E71"/>
                </a:solidFill>
                <a:latin typeface="Trebuchet MS"/>
                <a:cs typeface="Trebuchet MS"/>
              </a:rPr>
              <a:t>than</a:t>
            </a:r>
            <a:r>
              <a:rPr sz="1200" spc="-39" dirty="0">
                <a:solidFill>
                  <a:srgbClr val="6D6E71"/>
                </a:solidFill>
                <a:latin typeface="Trebuchet MS"/>
                <a:cs typeface="Trebuchet MS"/>
              </a:rPr>
              <a:t> </a:t>
            </a:r>
            <a:r>
              <a:rPr sz="1200" spc="4" dirty="0">
                <a:solidFill>
                  <a:srgbClr val="6D6E71"/>
                </a:solidFill>
                <a:latin typeface="Trebuchet MS"/>
                <a:cs typeface="Trebuchet MS"/>
              </a:rPr>
              <a:t>50)</a:t>
            </a:r>
            <a:endParaRPr sz="1200" dirty="0">
              <a:latin typeface="Trebuchet MS"/>
              <a:cs typeface="Trebuchet MS"/>
            </a:endParaRPr>
          </a:p>
          <a:p>
            <a:pPr marL="918213" lvl="2">
              <a:spcBef>
                <a:spcPts val="356"/>
              </a:spcBef>
            </a:pPr>
            <a:r>
              <a:rPr sz="1200" spc="-2" dirty="0">
                <a:solidFill>
                  <a:srgbClr val="91BE37"/>
                </a:solidFill>
                <a:latin typeface="Adobe Devanagari"/>
                <a:cs typeface="Adobe Devanagari"/>
              </a:rPr>
              <a:t>»</a:t>
            </a:r>
            <a:r>
              <a:rPr sz="1200" spc="68" dirty="0">
                <a:solidFill>
                  <a:srgbClr val="91BE37"/>
                </a:solidFill>
                <a:latin typeface="Adobe Devanagari"/>
                <a:cs typeface="Adobe Devanagari"/>
              </a:rPr>
              <a:t> </a:t>
            </a:r>
            <a:r>
              <a:rPr sz="1200" spc="4" dirty="0">
                <a:solidFill>
                  <a:srgbClr val="6D6E71"/>
                </a:solidFill>
                <a:latin typeface="Trebuchet MS"/>
                <a:cs typeface="Trebuchet MS"/>
              </a:rPr>
              <a:t>Cambridge</a:t>
            </a:r>
            <a:r>
              <a:rPr sz="1200" spc="-39" dirty="0">
                <a:solidFill>
                  <a:srgbClr val="6D6E71"/>
                </a:solidFill>
                <a:latin typeface="Trebuchet MS"/>
                <a:cs typeface="Trebuchet MS"/>
              </a:rPr>
              <a:t> </a:t>
            </a:r>
            <a:r>
              <a:rPr sz="1200" spc="2" dirty="0">
                <a:solidFill>
                  <a:srgbClr val="6D6E71"/>
                </a:solidFill>
                <a:latin typeface="Trebuchet MS"/>
                <a:cs typeface="Trebuchet MS"/>
              </a:rPr>
              <a:t>Assessment</a:t>
            </a:r>
            <a:r>
              <a:rPr sz="1200" spc="-36"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4" dirty="0">
                <a:solidFill>
                  <a:srgbClr val="6D6E71"/>
                </a:solidFill>
                <a:latin typeface="Trebuchet MS"/>
                <a:cs typeface="Trebuchet MS"/>
              </a:rPr>
              <a:t>English:</a:t>
            </a:r>
            <a:r>
              <a:rPr sz="1200" spc="-36" dirty="0">
                <a:solidFill>
                  <a:srgbClr val="6D6E71"/>
                </a:solidFill>
                <a:latin typeface="Trebuchet MS"/>
                <a:cs typeface="Trebuchet MS"/>
              </a:rPr>
              <a:t> </a:t>
            </a:r>
            <a:r>
              <a:rPr sz="1200" spc="-4" dirty="0">
                <a:solidFill>
                  <a:srgbClr val="6D6E71"/>
                </a:solidFill>
                <a:latin typeface="Trebuchet MS"/>
                <a:cs typeface="Trebuchet MS"/>
              </a:rPr>
              <a:t>C1</a:t>
            </a:r>
            <a:r>
              <a:rPr sz="1200" spc="-36" dirty="0">
                <a:solidFill>
                  <a:srgbClr val="6D6E71"/>
                </a:solidFill>
                <a:latin typeface="Trebuchet MS"/>
                <a:cs typeface="Trebuchet MS"/>
              </a:rPr>
              <a:t> </a:t>
            </a:r>
            <a:r>
              <a:rPr sz="1200" spc="4" dirty="0">
                <a:solidFill>
                  <a:srgbClr val="6D6E71"/>
                </a:solidFill>
                <a:latin typeface="Trebuchet MS"/>
                <a:cs typeface="Trebuchet MS"/>
              </a:rPr>
              <a:t>Advanced</a:t>
            </a:r>
            <a:r>
              <a:rPr sz="1200" spc="-39" dirty="0">
                <a:solidFill>
                  <a:srgbClr val="6D6E71"/>
                </a:solidFill>
                <a:latin typeface="Trebuchet MS"/>
                <a:cs typeface="Trebuchet MS"/>
              </a:rPr>
              <a:t> </a:t>
            </a:r>
            <a:r>
              <a:rPr sz="1200" spc="-2" dirty="0">
                <a:solidFill>
                  <a:srgbClr val="6D6E71"/>
                </a:solidFill>
                <a:latin typeface="Trebuchet MS"/>
                <a:cs typeface="Trebuchet MS"/>
              </a:rPr>
              <a:t>score</a:t>
            </a:r>
            <a:r>
              <a:rPr sz="1200" spc="-36"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11" dirty="0">
                <a:solidFill>
                  <a:srgbClr val="6D6E71"/>
                </a:solidFill>
                <a:latin typeface="Trebuchet MS"/>
                <a:cs typeface="Trebuchet MS"/>
              </a:rPr>
              <a:t>174</a:t>
            </a:r>
            <a:r>
              <a:rPr sz="1200" spc="-36" dirty="0">
                <a:solidFill>
                  <a:srgbClr val="6D6E71"/>
                </a:solidFill>
                <a:latin typeface="Trebuchet MS"/>
                <a:cs typeface="Trebuchet MS"/>
              </a:rPr>
              <a:t> </a:t>
            </a:r>
            <a:r>
              <a:rPr sz="1200" spc="-10" dirty="0">
                <a:solidFill>
                  <a:srgbClr val="6D6E71"/>
                </a:solidFill>
                <a:latin typeface="Trebuchet MS"/>
                <a:cs typeface="Trebuchet MS"/>
              </a:rPr>
              <a:t>overall</a:t>
            </a:r>
            <a:r>
              <a:rPr sz="1200" spc="-36" dirty="0">
                <a:solidFill>
                  <a:srgbClr val="6D6E71"/>
                </a:solidFill>
                <a:latin typeface="Trebuchet MS"/>
                <a:cs typeface="Trebuchet MS"/>
              </a:rPr>
              <a:t> </a:t>
            </a:r>
            <a:r>
              <a:rPr sz="1200" spc="-10" dirty="0">
                <a:solidFill>
                  <a:srgbClr val="6D6E71"/>
                </a:solidFill>
                <a:latin typeface="Trebuchet MS"/>
                <a:cs typeface="Trebuchet MS"/>
              </a:rPr>
              <a:t>(no</a:t>
            </a:r>
            <a:r>
              <a:rPr sz="1200" spc="-39" dirty="0">
                <a:solidFill>
                  <a:srgbClr val="6D6E71"/>
                </a:solidFill>
                <a:latin typeface="Trebuchet MS"/>
                <a:cs typeface="Trebuchet MS"/>
              </a:rPr>
              <a:t> </a:t>
            </a:r>
            <a:r>
              <a:rPr sz="1200" dirty="0">
                <a:solidFill>
                  <a:srgbClr val="6D6E71"/>
                </a:solidFill>
                <a:latin typeface="Trebuchet MS"/>
                <a:cs typeface="Trebuchet MS"/>
              </a:rPr>
              <a:t>sub-score</a:t>
            </a:r>
            <a:r>
              <a:rPr sz="1200" spc="-36" dirty="0">
                <a:solidFill>
                  <a:srgbClr val="6D6E71"/>
                </a:solidFill>
                <a:latin typeface="Trebuchet MS"/>
                <a:cs typeface="Trebuchet MS"/>
              </a:rPr>
              <a:t> </a:t>
            </a:r>
            <a:r>
              <a:rPr sz="1200" spc="-2" dirty="0">
                <a:solidFill>
                  <a:srgbClr val="6D6E71"/>
                </a:solidFill>
                <a:latin typeface="Trebuchet MS"/>
                <a:cs typeface="Trebuchet MS"/>
              </a:rPr>
              <a:t>less</a:t>
            </a:r>
            <a:r>
              <a:rPr sz="1200" spc="-39" dirty="0">
                <a:solidFill>
                  <a:srgbClr val="6D6E71"/>
                </a:solidFill>
                <a:latin typeface="Trebuchet MS"/>
                <a:cs typeface="Trebuchet MS"/>
              </a:rPr>
              <a:t> </a:t>
            </a:r>
            <a:r>
              <a:rPr sz="1200" spc="-10" dirty="0">
                <a:solidFill>
                  <a:srgbClr val="6D6E71"/>
                </a:solidFill>
                <a:latin typeface="Trebuchet MS"/>
                <a:cs typeface="Trebuchet MS"/>
              </a:rPr>
              <a:t>than</a:t>
            </a:r>
            <a:r>
              <a:rPr sz="1200" spc="-36" dirty="0">
                <a:solidFill>
                  <a:srgbClr val="6D6E71"/>
                </a:solidFill>
                <a:latin typeface="Trebuchet MS"/>
                <a:cs typeface="Trebuchet MS"/>
              </a:rPr>
              <a:t> </a:t>
            </a:r>
            <a:r>
              <a:rPr sz="1200" spc="-10" dirty="0">
                <a:solidFill>
                  <a:srgbClr val="6D6E71"/>
                </a:solidFill>
                <a:latin typeface="Trebuchet MS"/>
                <a:cs typeface="Trebuchet MS"/>
              </a:rPr>
              <a:t>169)</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63" dirty="0">
                <a:solidFill>
                  <a:srgbClr val="91BE37"/>
                </a:solidFill>
                <a:latin typeface="Adobe Devanagari"/>
                <a:cs typeface="Adobe Devanagari"/>
              </a:rPr>
              <a:t> </a:t>
            </a:r>
            <a:r>
              <a:rPr sz="1200" spc="7" dirty="0">
                <a:solidFill>
                  <a:srgbClr val="6D6E71"/>
                </a:solidFill>
                <a:latin typeface="Trebuchet MS"/>
                <a:cs typeface="Trebuchet MS"/>
              </a:rPr>
              <a:t>CAEL</a:t>
            </a:r>
            <a:r>
              <a:rPr sz="1200" spc="-39" dirty="0">
                <a:solidFill>
                  <a:srgbClr val="6D6E71"/>
                </a:solidFill>
                <a:latin typeface="Trebuchet MS"/>
                <a:cs typeface="Trebuchet MS"/>
              </a:rPr>
              <a:t> </a:t>
            </a:r>
            <a:r>
              <a:rPr sz="1200" spc="11" dirty="0">
                <a:solidFill>
                  <a:srgbClr val="6D6E71"/>
                </a:solidFill>
                <a:latin typeface="Trebuchet MS"/>
                <a:cs typeface="Trebuchet MS"/>
              </a:rPr>
              <a:t>CE</a:t>
            </a:r>
            <a:r>
              <a:rPr sz="1200" spc="-39" dirty="0">
                <a:solidFill>
                  <a:srgbClr val="6D6E71"/>
                </a:solidFill>
                <a:latin typeface="Trebuchet MS"/>
                <a:cs typeface="Trebuchet MS"/>
              </a:rPr>
              <a:t> </a:t>
            </a:r>
            <a:r>
              <a:rPr sz="1200" spc="-2" dirty="0">
                <a:solidFill>
                  <a:srgbClr val="6D6E71"/>
                </a:solidFill>
                <a:latin typeface="Trebuchet MS"/>
                <a:cs typeface="Trebuchet MS"/>
              </a:rPr>
              <a:t>score</a:t>
            </a:r>
            <a:r>
              <a:rPr sz="1200" spc="-39" dirty="0">
                <a:solidFill>
                  <a:srgbClr val="6D6E71"/>
                </a:solidFill>
                <a:latin typeface="Trebuchet MS"/>
                <a:cs typeface="Trebuchet MS"/>
              </a:rPr>
              <a:t> </a:t>
            </a:r>
            <a:r>
              <a:rPr sz="1200" spc="-11" dirty="0">
                <a:solidFill>
                  <a:srgbClr val="6D6E71"/>
                </a:solidFill>
                <a:latin typeface="Trebuchet MS"/>
                <a:cs typeface="Trebuchet MS"/>
              </a:rPr>
              <a:t>of</a:t>
            </a:r>
            <a:r>
              <a:rPr sz="1200" spc="-39" dirty="0">
                <a:solidFill>
                  <a:srgbClr val="6D6E71"/>
                </a:solidFill>
                <a:latin typeface="Trebuchet MS"/>
                <a:cs typeface="Trebuchet MS"/>
              </a:rPr>
              <a:t> </a:t>
            </a:r>
            <a:r>
              <a:rPr sz="1200" spc="23" dirty="0">
                <a:solidFill>
                  <a:srgbClr val="6D6E71"/>
                </a:solidFill>
                <a:latin typeface="Trebuchet MS"/>
                <a:cs typeface="Trebuchet MS"/>
              </a:rPr>
              <a:t>60</a:t>
            </a:r>
            <a:r>
              <a:rPr sz="1200" spc="-39" dirty="0">
                <a:solidFill>
                  <a:srgbClr val="6D6E71"/>
                </a:solidFill>
                <a:latin typeface="Trebuchet MS"/>
                <a:cs typeface="Trebuchet MS"/>
              </a:rPr>
              <a:t> </a:t>
            </a:r>
            <a:r>
              <a:rPr sz="1200" spc="-10" dirty="0">
                <a:solidFill>
                  <a:srgbClr val="6D6E71"/>
                </a:solidFill>
                <a:latin typeface="Trebuchet MS"/>
                <a:cs typeface="Trebuchet MS"/>
              </a:rPr>
              <a:t>overall</a:t>
            </a:r>
            <a:r>
              <a:rPr sz="1200" spc="-39" dirty="0">
                <a:solidFill>
                  <a:srgbClr val="6D6E71"/>
                </a:solidFill>
                <a:latin typeface="Trebuchet MS"/>
                <a:cs typeface="Trebuchet MS"/>
              </a:rPr>
              <a:t> </a:t>
            </a:r>
            <a:r>
              <a:rPr sz="1200" spc="-10" dirty="0">
                <a:solidFill>
                  <a:srgbClr val="6D6E71"/>
                </a:solidFill>
                <a:latin typeface="Trebuchet MS"/>
                <a:cs typeface="Trebuchet MS"/>
              </a:rPr>
              <a:t>(no</a:t>
            </a:r>
            <a:r>
              <a:rPr sz="1200" spc="-39" dirty="0">
                <a:solidFill>
                  <a:srgbClr val="6D6E71"/>
                </a:solidFill>
                <a:latin typeface="Trebuchet MS"/>
                <a:cs typeface="Trebuchet MS"/>
              </a:rPr>
              <a:t> </a:t>
            </a:r>
            <a:r>
              <a:rPr sz="1200" dirty="0">
                <a:solidFill>
                  <a:srgbClr val="6D6E71"/>
                </a:solidFill>
                <a:latin typeface="Trebuchet MS"/>
                <a:cs typeface="Trebuchet MS"/>
              </a:rPr>
              <a:t>sub-score</a:t>
            </a:r>
            <a:r>
              <a:rPr sz="1200" spc="-39" dirty="0">
                <a:solidFill>
                  <a:srgbClr val="6D6E71"/>
                </a:solidFill>
                <a:latin typeface="Trebuchet MS"/>
                <a:cs typeface="Trebuchet MS"/>
              </a:rPr>
              <a:t> </a:t>
            </a:r>
            <a:r>
              <a:rPr sz="1200" spc="-2" dirty="0">
                <a:solidFill>
                  <a:srgbClr val="6D6E71"/>
                </a:solidFill>
                <a:latin typeface="Trebuchet MS"/>
                <a:cs typeface="Trebuchet MS"/>
              </a:rPr>
              <a:t>less</a:t>
            </a:r>
            <a:r>
              <a:rPr sz="1200" spc="-39" dirty="0">
                <a:solidFill>
                  <a:srgbClr val="6D6E71"/>
                </a:solidFill>
                <a:latin typeface="Trebuchet MS"/>
                <a:cs typeface="Trebuchet MS"/>
              </a:rPr>
              <a:t> </a:t>
            </a:r>
            <a:r>
              <a:rPr sz="1200" spc="-10" dirty="0">
                <a:solidFill>
                  <a:srgbClr val="6D6E71"/>
                </a:solidFill>
                <a:latin typeface="Trebuchet MS"/>
                <a:cs typeface="Trebuchet MS"/>
              </a:rPr>
              <a:t>than</a:t>
            </a:r>
            <a:r>
              <a:rPr sz="1200" spc="-39" dirty="0">
                <a:solidFill>
                  <a:srgbClr val="6D6E71"/>
                </a:solidFill>
                <a:latin typeface="Trebuchet MS"/>
                <a:cs typeface="Trebuchet MS"/>
              </a:rPr>
              <a:t> </a:t>
            </a:r>
            <a:r>
              <a:rPr sz="1200" spc="4" dirty="0">
                <a:solidFill>
                  <a:srgbClr val="6D6E71"/>
                </a:solidFill>
                <a:latin typeface="Trebuchet MS"/>
                <a:cs typeface="Trebuchet MS"/>
              </a:rPr>
              <a:t>60)</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2" dirty="0">
                <a:solidFill>
                  <a:srgbClr val="91BE37"/>
                </a:solidFill>
                <a:latin typeface="Adobe Devanagari"/>
                <a:cs typeface="Adobe Devanagari"/>
              </a:rPr>
              <a:t> </a:t>
            </a:r>
            <a:r>
              <a:rPr sz="1200" spc="4" dirty="0">
                <a:solidFill>
                  <a:srgbClr val="6D6E71"/>
                </a:solidFill>
                <a:latin typeface="Trebuchet MS"/>
                <a:cs typeface="Trebuchet MS"/>
              </a:rPr>
              <a:t>GTEC</a:t>
            </a:r>
            <a:r>
              <a:rPr sz="1200" spc="-36" dirty="0">
                <a:solidFill>
                  <a:srgbClr val="6D6E71"/>
                </a:solidFill>
                <a:latin typeface="Trebuchet MS"/>
                <a:cs typeface="Trebuchet MS"/>
              </a:rPr>
              <a:t> </a:t>
            </a:r>
            <a:r>
              <a:rPr sz="1200" dirty="0">
                <a:solidFill>
                  <a:srgbClr val="6D6E71"/>
                </a:solidFill>
                <a:latin typeface="Trebuchet MS"/>
                <a:cs typeface="Trebuchet MS"/>
              </a:rPr>
              <a:t>CBT</a:t>
            </a:r>
            <a:r>
              <a:rPr sz="1200" spc="-34" dirty="0">
                <a:solidFill>
                  <a:srgbClr val="6D6E71"/>
                </a:solidFill>
                <a:latin typeface="Trebuchet MS"/>
                <a:cs typeface="Trebuchet MS"/>
              </a:rPr>
              <a:t> </a:t>
            </a:r>
            <a:r>
              <a:rPr sz="1200" spc="-2" dirty="0">
                <a:solidFill>
                  <a:srgbClr val="6D6E71"/>
                </a:solidFill>
                <a:latin typeface="Trebuchet MS"/>
                <a:cs typeface="Trebuchet MS"/>
              </a:rPr>
              <a:t>score</a:t>
            </a:r>
            <a:r>
              <a:rPr sz="1200" spc="-36" dirty="0">
                <a:solidFill>
                  <a:srgbClr val="6D6E71"/>
                </a:solidFill>
                <a:latin typeface="Trebuchet MS"/>
                <a:cs typeface="Trebuchet MS"/>
              </a:rPr>
              <a:t> </a:t>
            </a:r>
            <a:r>
              <a:rPr sz="1200" spc="-11" dirty="0">
                <a:solidFill>
                  <a:srgbClr val="6D6E71"/>
                </a:solidFill>
                <a:latin typeface="Trebuchet MS"/>
                <a:cs typeface="Trebuchet MS"/>
              </a:rPr>
              <a:t>of</a:t>
            </a:r>
            <a:r>
              <a:rPr sz="1200" spc="-36" dirty="0">
                <a:solidFill>
                  <a:srgbClr val="6D6E71"/>
                </a:solidFill>
                <a:latin typeface="Trebuchet MS"/>
                <a:cs typeface="Trebuchet MS"/>
              </a:rPr>
              <a:t> </a:t>
            </a:r>
            <a:r>
              <a:rPr sz="1200" spc="7" dirty="0">
                <a:solidFill>
                  <a:srgbClr val="6D6E71"/>
                </a:solidFill>
                <a:latin typeface="Trebuchet MS"/>
                <a:cs typeface="Trebuchet MS"/>
              </a:rPr>
              <a:t>1200</a:t>
            </a:r>
            <a:r>
              <a:rPr sz="1200" spc="-34" dirty="0">
                <a:solidFill>
                  <a:srgbClr val="6D6E71"/>
                </a:solidFill>
                <a:latin typeface="Trebuchet MS"/>
                <a:cs typeface="Trebuchet MS"/>
              </a:rPr>
              <a:t> </a:t>
            </a:r>
            <a:r>
              <a:rPr sz="1200" spc="-10" dirty="0">
                <a:solidFill>
                  <a:srgbClr val="6D6E71"/>
                </a:solidFill>
                <a:latin typeface="Trebuchet MS"/>
                <a:cs typeface="Trebuchet MS"/>
              </a:rPr>
              <a:t>overall</a:t>
            </a:r>
            <a:r>
              <a:rPr sz="1200" spc="-36" dirty="0">
                <a:solidFill>
                  <a:srgbClr val="6D6E71"/>
                </a:solidFill>
                <a:latin typeface="Trebuchet MS"/>
                <a:cs typeface="Trebuchet MS"/>
              </a:rPr>
              <a:t> </a:t>
            </a:r>
            <a:r>
              <a:rPr sz="1200" spc="-11" dirty="0">
                <a:solidFill>
                  <a:srgbClr val="6D6E71"/>
                </a:solidFill>
                <a:latin typeface="Trebuchet MS"/>
                <a:cs typeface="Trebuchet MS"/>
              </a:rPr>
              <a:t>(minimum</a:t>
            </a:r>
            <a:r>
              <a:rPr sz="1200" spc="-34" dirty="0">
                <a:solidFill>
                  <a:srgbClr val="6D6E71"/>
                </a:solidFill>
                <a:latin typeface="Trebuchet MS"/>
                <a:cs typeface="Trebuchet MS"/>
              </a:rPr>
              <a:t> </a:t>
            </a:r>
            <a:r>
              <a:rPr sz="1200" spc="-2" dirty="0">
                <a:solidFill>
                  <a:srgbClr val="6D6E71"/>
                </a:solidFill>
                <a:latin typeface="Trebuchet MS"/>
                <a:cs typeface="Trebuchet MS"/>
              </a:rPr>
              <a:t>sub-scores:</a:t>
            </a:r>
            <a:r>
              <a:rPr sz="1200" spc="-36" dirty="0">
                <a:solidFill>
                  <a:srgbClr val="6D6E71"/>
                </a:solidFill>
                <a:latin typeface="Trebuchet MS"/>
                <a:cs typeface="Trebuchet MS"/>
              </a:rPr>
              <a:t> </a:t>
            </a:r>
            <a:r>
              <a:rPr sz="1200" dirty="0">
                <a:solidFill>
                  <a:srgbClr val="6D6E71"/>
                </a:solidFill>
                <a:latin typeface="Trebuchet MS"/>
                <a:cs typeface="Trebuchet MS"/>
              </a:rPr>
              <a:t>Reading</a:t>
            </a:r>
            <a:r>
              <a:rPr sz="1200" spc="-34" dirty="0">
                <a:solidFill>
                  <a:srgbClr val="6D6E71"/>
                </a:solidFill>
                <a:latin typeface="Trebuchet MS"/>
                <a:cs typeface="Trebuchet MS"/>
              </a:rPr>
              <a:t> </a:t>
            </a:r>
            <a:r>
              <a:rPr sz="1200" spc="7" dirty="0">
                <a:solidFill>
                  <a:srgbClr val="6D6E71"/>
                </a:solidFill>
                <a:latin typeface="Trebuchet MS"/>
                <a:cs typeface="Trebuchet MS"/>
              </a:rPr>
              <a:t>325;</a:t>
            </a:r>
            <a:r>
              <a:rPr sz="1200" spc="-36" dirty="0">
                <a:solidFill>
                  <a:srgbClr val="6D6E71"/>
                </a:solidFill>
                <a:latin typeface="Trebuchet MS"/>
                <a:cs typeface="Trebuchet MS"/>
              </a:rPr>
              <a:t> </a:t>
            </a:r>
            <a:r>
              <a:rPr sz="1200" spc="-2" dirty="0">
                <a:solidFill>
                  <a:srgbClr val="6D6E71"/>
                </a:solidFill>
                <a:latin typeface="Trebuchet MS"/>
                <a:cs typeface="Trebuchet MS"/>
              </a:rPr>
              <a:t>Writing</a:t>
            </a:r>
            <a:r>
              <a:rPr sz="1200" spc="-36" dirty="0">
                <a:solidFill>
                  <a:srgbClr val="6D6E71"/>
                </a:solidFill>
                <a:latin typeface="Trebuchet MS"/>
                <a:cs typeface="Trebuchet MS"/>
              </a:rPr>
              <a:t> </a:t>
            </a:r>
            <a:r>
              <a:rPr sz="1200" spc="7" dirty="0">
                <a:solidFill>
                  <a:srgbClr val="6D6E71"/>
                </a:solidFill>
                <a:latin typeface="Trebuchet MS"/>
                <a:cs typeface="Trebuchet MS"/>
              </a:rPr>
              <a:t>270;</a:t>
            </a:r>
            <a:r>
              <a:rPr sz="1200" spc="-34" dirty="0">
                <a:solidFill>
                  <a:srgbClr val="6D6E71"/>
                </a:solidFill>
                <a:latin typeface="Trebuchet MS"/>
                <a:cs typeface="Trebuchet MS"/>
              </a:rPr>
              <a:t> </a:t>
            </a:r>
            <a:r>
              <a:rPr sz="1200" spc="4" dirty="0">
                <a:solidFill>
                  <a:srgbClr val="6D6E71"/>
                </a:solidFill>
                <a:latin typeface="Trebuchet MS"/>
                <a:cs typeface="Trebuchet MS"/>
              </a:rPr>
              <a:t>Speaking</a:t>
            </a:r>
            <a:r>
              <a:rPr sz="1200" spc="-36" dirty="0">
                <a:solidFill>
                  <a:srgbClr val="6D6E71"/>
                </a:solidFill>
                <a:latin typeface="Trebuchet MS"/>
                <a:cs typeface="Trebuchet MS"/>
              </a:rPr>
              <a:t> </a:t>
            </a:r>
            <a:r>
              <a:rPr sz="1200" spc="10" dirty="0">
                <a:solidFill>
                  <a:srgbClr val="6D6E71"/>
                </a:solidFill>
                <a:latin typeface="Trebuchet MS"/>
                <a:cs typeface="Trebuchet MS"/>
              </a:rPr>
              <a:t>260;</a:t>
            </a:r>
            <a:r>
              <a:rPr sz="1200" spc="-34" dirty="0">
                <a:solidFill>
                  <a:srgbClr val="6D6E71"/>
                </a:solidFill>
                <a:latin typeface="Trebuchet MS"/>
                <a:cs typeface="Trebuchet MS"/>
              </a:rPr>
              <a:t> </a:t>
            </a:r>
            <a:r>
              <a:rPr sz="1200" spc="-7" dirty="0">
                <a:solidFill>
                  <a:srgbClr val="6D6E71"/>
                </a:solidFill>
                <a:latin typeface="Trebuchet MS"/>
                <a:cs typeface="Trebuchet MS"/>
              </a:rPr>
              <a:t>Listening</a:t>
            </a:r>
            <a:r>
              <a:rPr sz="1200" spc="-36" dirty="0">
                <a:solidFill>
                  <a:srgbClr val="6D6E71"/>
                </a:solidFill>
                <a:latin typeface="Trebuchet MS"/>
                <a:cs typeface="Trebuchet MS"/>
              </a:rPr>
              <a:t> </a:t>
            </a:r>
            <a:r>
              <a:rPr sz="1200" spc="4" dirty="0">
                <a:solidFill>
                  <a:srgbClr val="6D6E71"/>
                </a:solidFill>
                <a:latin typeface="Trebuchet MS"/>
                <a:cs typeface="Trebuchet MS"/>
              </a:rPr>
              <a:t>335)</a:t>
            </a:r>
            <a:endParaRPr sz="1200" dirty="0">
              <a:latin typeface="Trebuchet MS"/>
              <a:cs typeface="Trebuchet MS"/>
            </a:endParaRPr>
          </a:p>
          <a:p>
            <a:pPr marL="918213" lvl="2">
              <a:spcBef>
                <a:spcPts val="358"/>
              </a:spcBef>
            </a:pPr>
            <a:r>
              <a:rPr sz="1200" spc="-2" dirty="0">
                <a:solidFill>
                  <a:srgbClr val="91BE37"/>
                </a:solidFill>
                <a:latin typeface="Adobe Devanagari"/>
                <a:cs typeface="Adobe Devanagari"/>
              </a:rPr>
              <a:t>»</a:t>
            </a:r>
            <a:r>
              <a:rPr sz="1200" spc="-7" dirty="0">
                <a:solidFill>
                  <a:srgbClr val="91BE37"/>
                </a:solidFill>
                <a:latin typeface="Adobe Devanagari"/>
                <a:cs typeface="Adobe Devanagari"/>
              </a:rPr>
              <a:t> </a:t>
            </a:r>
            <a:r>
              <a:rPr sz="1200" dirty="0">
                <a:solidFill>
                  <a:srgbClr val="6D6E71"/>
                </a:solidFill>
                <a:latin typeface="Trebuchet MS"/>
                <a:cs typeface="Trebuchet MS"/>
              </a:rPr>
              <a:t>Recognized </a:t>
            </a:r>
            <a:r>
              <a:rPr sz="1200" spc="-2" dirty="0">
                <a:solidFill>
                  <a:srgbClr val="6D6E71"/>
                </a:solidFill>
                <a:latin typeface="Trebuchet MS"/>
                <a:cs typeface="Trebuchet MS"/>
              </a:rPr>
              <a:t>ESL </a:t>
            </a:r>
            <a:r>
              <a:rPr sz="1200" spc="-4" dirty="0">
                <a:solidFill>
                  <a:srgbClr val="6D6E71"/>
                </a:solidFill>
                <a:latin typeface="Trebuchet MS"/>
                <a:cs typeface="Trebuchet MS"/>
              </a:rPr>
              <a:t>pathway </a:t>
            </a:r>
            <a:r>
              <a:rPr sz="1200" spc="-7" dirty="0">
                <a:solidFill>
                  <a:srgbClr val="6D6E71"/>
                </a:solidFill>
                <a:latin typeface="Trebuchet MS"/>
                <a:cs typeface="Trebuchet MS"/>
              </a:rPr>
              <a:t>partner </a:t>
            </a:r>
            <a:r>
              <a:rPr sz="1200" spc="-14" dirty="0">
                <a:solidFill>
                  <a:srgbClr val="6D6E71"/>
                </a:solidFill>
                <a:latin typeface="Trebuchet MS"/>
                <a:cs typeface="Trebuchet MS"/>
              </a:rPr>
              <a:t>certificate</a:t>
            </a:r>
            <a:br>
              <a:rPr lang="en-US" sz="1200" spc="-14" dirty="0">
                <a:solidFill>
                  <a:srgbClr val="6D6E71"/>
                </a:solidFill>
                <a:latin typeface="Trebuchet MS"/>
                <a:cs typeface="Trebuchet MS"/>
              </a:rPr>
            </a:br>
            <a:endParaRPr sz="1100" dirty="0">
              <a:latin typeface="Times New Roman"/>
              <a:cs typeface="Times New Roman"/>
            </a:endParaRPr>
          </a:p>
          <a:p>
            <a:pPr marL="512689" lvl="1" indent="-51855">
              <a:buChar char="•"/>
              <a:tabLst>
                <a:tab pos="110047" algn="l"/>
              </a:tabLst>
            </a:pPr>
            <a:r>
              <a:rPr sz="1400" spc="10" dirty="0">
                <a:solidFill>
                  <a:srgbClr val="6D6E71"/>
                </a:solidFill>
                <a:latin typeface="Calibri"/>
                <a:cs typeface="Calibri"/>
              </a:rPr>
              <a:t>Supporting</a:t>
            </a:r>
            <a:r>
              <a:rPr sz="1400" spc="-7" dirty="0">
                <a:solidFill>
                  <a:srgbClr val="6D6E71"/>
                </a:solidFill>
                <a:latin typeface="Calibri"/>
                <a:cs typeface="Calibri"/>
              </a:rPr>
              <a:t> </a:t>
            </a:r>
            <a:r>
              <a:rPr sz="1400" spc="7" dirty="0">
                <a:solidFill>
                  <a:srgbClr val="6D6E71"/>
                </a:solidFill>
                <a:latin typeface="Calibri"/>
                <a:cs typeface="Calibri"/>
              </a:rPr>
              <a:t>documents.</a:t>
            </a:r>
            <a:endParaRPr sz="1400" dirty="0">
              <a:latin typeface="Calibri"/>
              <a:cs typeface="Calibri"/>
            </a:endParaRPr>
          </a:p>
        </p:txBody>
      </p:sp>
      <p:sp>
        <p:nvSpPr>
          <p:cNvPr id="31" name="object 31"/>
          <p:cNvSpPr txBox="1"/>
          <p:nvPr/>
        </p:nvSpPr>
        <p:spPr>
          <a:xfrm>
            <a:off x="0" y="5886841"/>
            <a:ext cx="8915400" cy="773039"/>
          </a:xfrm>
          <a:prstGeom prst="rect">
            <a:avLst/>
          </a:prstGeom>
        </p:spPr>
        <p:txBody>
          <a:bodyPr vert="horz" wrap="square" lIns="0" tIns="8643" rIns="0" bIns="0" rtlCol="0">
            <a:spAutoFit/>
          </a:bodyPr>
          <a:lstStyle/>
          <a:p>
            <a:pPr marL="432696" marR="18437" indent="-29960">
              <a:spcBef>
                <a:spcPts val="68"/>
              </a:spcBef>
            </a:pPr>
            <a:r>
              <a:rPr sz="1200" spc="59" dirty="0">
                <a:solidFill>
                  <a:srgbClr val="6D6E71"/>
                </a:solidFill>
                <a:latin typeface="Trebuchet MS"/>
                <a:cs typeface="Trebuchet MS"/>
              </a:rPr>
              <a:t>*</a:t>
            </a:r>
            <a:r>
              <a:rPr sz="1200" spc="-48" dirty="0">
                <a:solidFill>
                  <a:srgbClr val="6D6E71"/>
                </a:solidFill>
                <a:latin typeface="Trebuchet MS"/>
                <a:cs typeface="Trebuchet MS"/>
              </a:rPr>
              <a:t> </a:t>
            </a:r>
            <a:r>
              <a:rPr sz="1200" spc="7" dirty="0">
                <a:solidFill>
                  <a:srgbClr val="6D6E71"/>
                </a:solidFill>
                <a:latin typeface="Trebuchet MS"/>
                <a:cs typeface="Trebuchet MS"/>
              </a:rPr>
              <a:t>Many</a:t>
            </a:r>
            <a:r>
              <a:rPr sz="1200" spc="-46" dirty="0">
                <a:solidFill>
                  <a:srgbClr val="6D6E71"/>
                </a:solidFill>
                <a:latin typeface="Trebuchet MS"/>
                <a:cs typeface="Trebuchet MS"/>
              </a:rPr>
              <a:t> </a:t>
            </a:r>
            <a:r>
              <a:rPr sz="1200" spc="-14" dirty="0">
                <a:solidFill>
                  <a:srgbClr val="6D6E71"/>
                </a:solidFill>
                <a:latin typeface="Trebuchet MS"/>
                <a:cs typeface="Trebuchet MS"/>
              </a:rPr>
              <a:t>of</a:t>
            </a:r>
            <a:r>
              <a:rPr sz="1200" spc="-46" dirty="0">
                <a:solidFill>
                  <a:srgbClr val="6D6E71"/>
                </a:solidFill>
                <a:latin typeface="Trebuchet MS"/>
                <a:cs typeface="Trebuchet MS"/>
              </a:rPr>
              <a:t> </a:t>
            </a:r>
            <a:r>
              <a:rPr sz="1200" spc="-4" dirty="0">
                <a:solidFill>
                  <a:srgbClr val="6D6E71"/>
                </a:solidFill>
                <a:latin typeface="Trebuchet MS"/>
                <a:cs typeface="Trebuchet MS"/>
              </a:rPr>
              <a:t>Camosun’s</a:t>
            </a:r>
            <a:r>
              <a:rPr sz="1200" spc="-46" dirty="0">
                <a:solidFill>
                  <a:srgbClr val="6D6E71"/>
                </a:solidFill>
                <a:latin typeface="Trebuchet MS"/>
                <a:cs typeface="Trebuchet MS"/>
              </a:rPr>
              <a:t> </a:t>
            </a:r>
            <a:r>
              <a:rPr sz="1200" dirty="0">
                <a:solidFill>
                  <a:srgbClr val="6D6E71"/>
                </a:solidFill>
                <a:latin typeface="Trebuchet MS"/>
                <a:cs typeface="Trebuchet MS"/>
              </a:rPr>
              <a:t>programs</a:t>
            </a:r>
            <a:r>
              <a:rPr sz="1200" spc="-46" dirty="0">
                <a:solidFill>
                  <a:srgbClr val="6D6E71"/>
                </a:solidFill>
                <a:latin typeface="Trebuchet MS"/>
                <a:cs typeface="Trebuchet MS"/>
              </a:rPr>
              <a:t> </a:t>
            </a:r>
            <a:r>
              <a:rPr sz="1200" spc="-10" dirty="0">
                <a:solidFill>
                  <a:srgbClr val="6D6E71"/>
                </a:solidFill>
                <a:latin typeface="Trebuchet MS"/>
                <a:cs typeface="Trebuchet MS"/>
              </a:rPr>
              <a:t>have</a:t>
            </a:r>
            <a:r>
              <a:rPr sz="1200" spc="-46" dirty="0">
                <a:solidFill>
                  <a:srgbClr val="6D6E71"/>
                </a:solidFill>
                <a:latin typeface="Trebuchet MS"/>
                <a:cs typeface="Trebuchet MS"/>
              </a:rPr>
              <a:t> </a:t>
            </a:r>
            <a:r>
              <a:rPr sz="1200" spc="-16" dirty="0">
                <a:solidFill>
                  <a:srgbClr val="6D6E71"/>
                </a:solidFill>
                <a:latin typeface="Trebuchet MS"/>
                <a:cs typeface="Trebuchet MS"/>
              </a:rPr>
              <a:t>limited</a:t>
            </a:r>
            <a:r>
              <a:rPr sz="1200" spc="-46" dirty="0">
                <a:solidFill>
                  <a:srgbClr val="6D6E71"/>
                </a:solidFill>
                <a:latin typeface="Trebuchet MS"/>
                <a:cs typeface="Trebuchet MS"/>
              </a:rPr>
              <a:t> </a:t>
            </a:r>
            <a:r>
              <a:rPr sz="1200" spc="-11" dirty="0">
                <a:solidFill>
                  <a:srgbClr val="6D6E71"/>
                </a:solidFill>
                <a:latin typeface="Trebuchet MS"/>
                <a:cs typeface="Trebuchet MS"/>
              </a:rPr>
              <a:t>capacity</a:t>
            </a:r>
            <a:r>
              <a:rPr sz="1200" spc="-46" dirty="0">
                <a:solidFill>
                  <a:srgbClr val="6D6E71"/>
                </a:solidFill>
                <a:latin typeface="Trebuchet MS"/>
                <a:cs typeface="Trebuchet MS"/>
              </a:rPr>
              <a:t> </a:t>
            </a:r>
            <a:r>
              <a:rPr sz="1200" dirty="0">
                <a:solidFill>
                  <a:srgbClr val="6D6E71"/>
                </a:solidFill>
                <a:latin typeface="Trebuchet MS"/>
                <a:cs typeface="Trebuchet MS"/>
              </a:rPr>
              <a:t>and</a:t>
            </a:r>
            <a:r>
              <a:rPr sz="1200" spc="-46" dirty="0">
                <a:solidFill>
                  <a:srgbClr val="6D6E71"/>
                </a:solidFill>
                <a:latin typeface="Trebuchet MS"/>
                <a:cs typeface="Trebuchet MS"/>
              </a:rPr>
              <a:t> </a:t>
            </a:r>
            <a:r>
              <a:rPr sz="1200" spc="-10" dirty="0">
                <a:solidFill>
                  <a:srgbClr val="6D6E71"/>
                </a:solidFill>
                <a:latin typeface="Trebuchet MS"/>
                <a:cs typeface="Trebuchet MS"/>
              </a:rPr>
              <a:t>operate</a:t>
            </a:r>
            <a:r>
              <a:rPr sz="1200" spc="-46" dirty="0">
                <a:solidFill>
                  <a:srgbClr val="6D6E71"/>
                </a:solidFill>
                <a:latin typeface="Trebuchet MS"/>
                <a:cs typeface="Trebuchet MS"/>
              </a:rPr>
              <a:t> </a:t>
            </a:r>
            <a:r>
              <a:rPr sz="1200" spc="4" dirty="0">
                <a:solidFill>
                  <a:srgbClr val="6D6E71"/>
                </a:solidFill>
                <a:latin typeface="Trebuchet MS"/>
                <a:cs typeface="Trebuchet MS"/>
              </a:rPr>
              <a:t>on</a:t>
            </a:r>
            <a:r>
              <a:rPr sz="1200" spc="-46" dirty="0">
                <a:solidFill>
                  <a:srgbClr val="6D6E71"/>
                </a:solidFill>
                <a:latin typeface="Trebuchet MS"/>
                <a:cs typeface="Trebuchet MS"/>
              </a:rPr>
              <a:t> </a:t>
            </a:r>
            <a:r>
              <a:rPr sz="1200" spc="-14" dirty="0">
                <a:solidFill>
                  <a:srgbClr val="6D6E71"/>
                </a:solidFill>
                <a:latin typeface="Trebuchet MS"/>
                <a:cs typeface="Trebuchet MS"/>
              </a:rPr>
              <a:t>a</a:t>
            </a:r>
            <a:r>
              <a:rPr sz="1200" spc="-46" dirty="0">
                <a:solidFill>
                  <a:srgbClr val="6D6E71"/>
                </a:solidFill>
                <a:latin typeface="Trebuchet MS"/>
                <a:cs typeface="Trebuchet MS"/>
              </a:rPr>
              <a:t> </a:t>
            </a:r>
            <a:r>
              <a:rPr sz="1200" spc="-20" dirty="0">
                <a:solidFill>
                  <a:srgbClr val="6D6E71"/>
                </a:solidFill>
                <a:latin typeface="Trebuchet MS"/>
                <a:cs typeface="Trebuchet MS"/>
              </a:rPr>
              <a:t>first</a:t>
            </a:r>
            <a:r>
              <a:rPr sz="1200" spc="-46" dirty="0">
                <a:solidFill>
                  <a:srgbClr val="6D6E71"/>
                </a:solidFill>
                <a:latin typeface="Trebuchet MS"/>
                <a:cs typeface="Trebuchet MS"/>
              </a:rPr>
              <a:t> </a:t>
            </a:r>
            <a:r>
              <a:rPr sz="1200" spc="-14" dirty="0">
                <a:solidFill>
                  <a:srgbClr val="6D6E71"/>
                </a:solidFill>
                <a:latin typeface="Trebuchet MS"/>
                <a:cs typeface="Trebuchet MS"/>
              </a:rPr>
              <a:t>to</a:t>
            </a:r>
            <a:r>
              <a:rPr sz="1200" spc="-46" dirty="0">
                <a:solidFill>
                  <a:srgbClr val="6D6E71"/>
                </a:solidFill>
                <a:latin typeface="Trebuchet MS"/>
                <a:cs typeface="Trebuchet MS"/>
              </a:rPr>
              <a:t> </a:t>
            </a:r>
            <a:r>
              <a:rPr sz="1200" spc="-11" dirty="0">
                <a:solidFill>
                  <a:srgbClr val="6D6E71"/>
                </a:solidFill>
                <a:latin typeface="Trebuchet MS"/>
                <a:cs typeface="Trebuchet MS"/>
              </a:rPr>
              <a:t>apply,</a:t>
            </a:r>
            <a:r>
              <a:rPr sz="1200" spc="-46" dirty="0">
                <a:solidFill>
                  <a:srgbClr val="6D6E71"/>
                </a:solidFill>
                <a:latin typeface="Trebuchet MS"/>
                <a:cs typeface="Trebuchet MS"/>
              </a:rPr>
              <a:t> </a:t>
            </a:r>
            <a:r>
              <a:rPr sz="1200" spc="-20" dirty="0">
                <a:solidFill>
                  <a:srgbClr val="6D6E71"/>
                </a:solidFill>
                <a:latin typeface="Trebuchet MS"/>
                <a:cs typeface="Trebuchet MS"/>
              </a:rPr>
              <a:t>first</a:t>
            </a:r>
            <a:r>
              <a:rPr sz="1200" spc="-46" dirty="0">
                <a:solidFill>
                  <a:srgbClr val="6D6E71"/>
                </a:solidFill>
                <a:latin typeface="Trebuchet MS"/>
                <a:cs typeface="Trebuchet MS"/>
              </a:rPr>
              <a:t> </a:t>
            </a:r>
            <a:r>
              <a:rPr sz="1200" spc="-14" dirty="0">
                <a:solidFill>
                  <a:srgbClr val="6D6E71"/>
                </a:solidFill>
                <a:latin typeface="Trebuchet MS"/>
                <a:cs typeface="Trebuchet MS"/>
              </a:rPr>
              <a:t>to</a:t>
            </a:r>
            <a:r>
              <a:rPr sz="1200" spc="-46" dirty="0">
                <a:solidFill>
                  <a:srgbClr val="6D6E71"/>
                </a:solidFill>
                <a:latin typeface="Trebuchet MS"/>
                <a:cs typeface="Trebuchet MS"/>
              </a:rPr>
              <a:t> </a:t>
            </a:r>
            <a:r>
              <a:rPr sz="1200" spc="-18" dirty="0">
                <a:solidFill>
                  <a:srgbClr val="6D6E71"/>
                </a:solidFill>
                <a:latin typeface="Trebuchet MS"/>
                <a:cs typeface="Trebuchet MS"/>
              </a:rPr>
              <a:t>qualify, </a:t>
            </a:r>
            <a:r>
              <a:rPr sz="1200" spc="-20" dirty="0">
                <a:solidFill>
                  <a:srgbClr val="6D6E71"/>
                </a:solidFill>
                <a:latin typeface="Trebuchet MS"/>
                <a:cs typeface="Trebuchet MS"/>
              </a:rPr>
              <a:t>first</a:t>
            </a:r>
            <a:r>
              <a:rPr sz="1200" spc="-48" dirty="0">
                <a:solidFill>
                  <a:srgbClr val="6D6E71"/>
                </a:solidFill>
                <a:latin typeface="Trebuchet MS"/>
                <a:cs typeface="Trebuchet MS"/>
              </a:rPr>
              <a:t> </a:t>
            </a:r>
            <a:r>
              <a:rPr sz="1200" spc="-14" dirty="0">
                <a:solidFill>
                  <a:srgbClr val="6D6E71"/>
                </a:solidFill>
                <a:latin typeface="Trebuchet MS"/>
                <a:cs typeface="Trebuchet MS"/>
              </a:rPr>
              <a:t>to</a:t>
            </a:r>
            <a:r>
              <a:rPr sz="1200" spc="-48" dirty="0">
                <a:solidFill>
                  <a:srgbClr val="6D6E71"/>
                </a:solidFill>
                <a:latin typeface="Trebuchet MS"/>
                <a:cs typeface="Trebuchet MS"/>
              </a:rPr>
              <a:t> </a:t>
            </a:r>
            <a:r>
              <a:rPr sz="1200" spc="4" dirty="0">
                <a:solidFill>
                  <a:srgbClr val="6D6E71"/>
                </a:solidFill>
                <a:latin typeface="Trebuchet MS"/>
                <a:cs typeface="Trebuchet MS"/>
              </a:rPr>
              <a:t>be</a:t>
            </a:r>
            <a:r>
              <a:rPr sz="1200" spc="-48" dirty="0">
                <a:solidFill>
                  <a:srgbClr val="6D6E71"/>
                </a:solidFill>
                <a:latin typeface="Trebuchet MS"/>
                <a:cs typeface="Trebuchet MS"/>
              </a:rPr>
              <a:t> </a:t>
            </a:r>
            <a:r>
              <a:rPr sz="1200" spc="-11" dirty="0">
                <a:solidFill>
                  <a:srgbClr val="6D6E71"/>
                </a:solidFill>
                <a:latin typeface="Trebuchet MS"/>
                <a:cs typeface="Trebuchet MS"/>
              </a:rPr>
              <a:t>admitted</a:t>
            </a:r>
            <a:r>
              <a:rPr sz="1200" spc="-48" dirty="0">
                <a:solidFill>
                  <a:srgbClr val="6D6E71"/>
                </a:solidFill>
                <a:latin typeface="Trebuchet MS"/>
                <a:cs typeface="Trebuchet MS"/>
              </a:rPr>
              <a:t> </a:t>
            </a:r>
            <a:r>
              <a:rPr sz="1200" spc="-10" dirty="0">
                <a:solidFill>
                  <a:srgbClr val="6D6E71"/>
                </a:solidFill>
                <a:latin typeface="Trebuchet MS"/>
                <a:cs typeface="Trebuchet MS"/>
              </a:rPr>
              <a:t>basis.</a:t>
            </a:r>
            <a:r>
              <a:rPr sz="1200" spc="-46" dirty="0">
                <a:solidFill>
                  <a:srgbClr val="6D6E71"/>
                </a:solidFill>
                <a:latin typeface="Trebuchet MS"/>
                <a:cs typeface="Trebuchet MS"/>
              </a:rPr>
              <a:t> </a:t>
            </a:r>
            <a:r>
              <a:rPr sz="1200" spc="-7" dirty="0">
                <a:solidFill>
                  <a:srgbClr val="6D6E71"/>
                </a:solidFill>
                <a:latin typeface="Trebuchet MS"/>
                <a:cs typeface="Trebuchet MS"/>
              </a:rPr>
              <a:t>Students</a:t>
            </a:r>
            <a:r>
              <a:rPr sz="1200" spc="-48" dirty="0">
                <a:solidFill>
                  <a:srgbClr val="6D6E71"/>
                </a:solidFill>
                <a:latin typeface="Trebuchet MS"/>
                <a:cs typeface="Trebuchet MS"/>
              </a:rPr>
              <a:t> </a:t>
            </a:r>
            <a:r>
              <a:rPr sz="1200" spc="-16" dirty="0">
                <a:solidFill>
                  <a:srgbClr val="6D6E71"/>
                </a:solidFill>
                <a:latin typeface="Trebuchet MS"/>
                <a:cs typeface="Trebuchet MS"/>
              </a:rPr>
              <a:t>are</a:t>
            </a:r>
            <a:r>
              <a:rPr sz="1200" spc="-48" dirty="0">
                <a:solidFill>
                  <a:srgbClr val="6D6E71"/>
                </a:solidFill>
                <a:latin typeface="Trebuchet MS"/>
                <a:cs typeface="Trebuchet MS"/>
              </a:rPr>
              <a:t> </a:t>
            </a:r>
            <a:r>
              <a:rPr sz="1200" dirty="0">
                <a:solidFill>
                  <a:srgbClr val="6D6E71"/>
                </a:solidFill>
                <a:latin typeface="Trebuchet MS"/>
                <a:cs typeface="Trebuchet MS"/>
              </a:rPr>
              <a:t>encouraged</a:t>
            </a:r>
            <a:r>
              <a:rPr sz="1200" spc="-48" dirty="0">
                <a:solidFill>
                  <a:srgbClr val="6D6E71"/>
                </a:solidFill>
                <a:latin typeface="Trebuchet MS"/>
                <a:cs typeface="Trebuchet MS"/>
              </a:rPr>
              <a:t> </a:t>
            </a:r>
            <a:r>
              <a:rPr sz="1200" spc="-14" dirty="0">
                <a:solidFill>
                  <a:srgbClr val="6D6E71"/>
                </a:solidFill>
                <a:latin typeface="Trebuchet MS"/>
                <a:cs typeface="Trebuchet MS"/>
              </a:rPr>
              <a:t>to</a:t>
            </a:r>
            <a:r>
              <a:rPr sz="1200" spc="-46" dirty="0">
                <a:solidFill>
                  <a:srgbClr val="6D6E71"/>
                </a:solidFill>
                <a:latin typeface="Trebuchet MS"/>
                <a:cs typeface="Trebuchet MS"/>
              </a:rPr>
              <a:t> </a:t>
            </a:r>
            <a:r>
              <a:rPr sz="1200" spc="-4" dirty="0">
                <a:solidFill>
                  <a:srgbClr val="6D6E71"/>
                </a:solidFill>
                <a:latin typeface="Trebuchet MS"/>
                <a:cs typeface="Trebuchet MS"/>
              </a:rPr>
              <a:t>apply</a:t>
            </a:r>
            <a:r>
              <a:rPr sz="1200" spc="-48" dirty="0">
                <a:solidFill>
                  <a:srgbClr val="6D6E71"/>
                </a:solidFill>
                <a:latin typeface="Trebuchet MS"/>
                <a:cs typeface="Trebuchet MS"/>
              </a:rPr>
              <a:t> </a:t>
            </a:r>
            <a:r>
              <a:rPr sz="1200" spc="-7" dirty="0">
                <a:solidFill>
                  <a:srgbClr val="6D6E71"/>
                </a:solidFill>
                <a:latin typeface="Trebuchet MS"/>
                <a:cs typeface="Trebuchet MS"/>
              </a:rPr>
              <a:t>as</a:t>
            </a:r>
            <a:r>
              <a:rPr sz="1200" spc="-48" dirty="0">
                <a:solidFill>
                  <a:srgbClr val="6D6E71"/>
                </a:solidFill>
                <a:latin typeface="Trebuchet MS"/>
                <a:cs typeface="Trebuchet MS"/>
              </a:rPr>
              <a:t> </a:t>
            </a:r>
            <a:r>
              <a:rPr sz="1200" spc="-14" dirty="0">
                <a:solidFill>
                  <a:srgbClr val="6D6E71"/>
                </a:solidFill>
                <a:latin typeface="Trebuchet MS"/>
                <a:cs typeface="Trebuchet MS"/>
              </a:rPr>
              <a:t>early</a:t>
            </a:r>
            <a:r>
              <a:rPr sz="1200" spc="-48" dirty="0">
                <a:solidFill>
                  <a:srgbClr val="6D6E71"/>
                </a:solidFill>
                <a:latin typeface="Trebuchet MS"/>
                <a:cs typeface="Trebuchet MS"/>
              </a:rPr>
              <a:t> </a:t>
            </a:r>
            <a:r>
              <a:rPr sz="1200" spc="-7" dirty="0">
                <a:solidFill>
                  <a:srgbClr val="6D6E71"/>
                </a:solidFill>
                <a:latin typeface="Trebuchet MS"/>
                <a:cs typeface="Trebuchet MS"/>
              </a:rPr>
              <a:t>as</a:t>
            </a:r>
            <a:r>
              <a:rPr sz="1200" spc="-46" dirty="0">
                <a:solidFill>
                  <a:srgbClr val="6D6E71"/>
                </a:solidFill>
                <a:latin typeface="Trebuchet MS"/>
                <a:cs typeface="Trebuchet MS"/>
              </a:rPr>
              <a:t> </a:t>
            </a:r>
            <a:r>
              <a:rPr sz="1200" spc="-4" dirty="0">
                <a:solidFill>
                  <a:srgbClr val="6D6E71"/>
                </a:solidFill>
                <a:latin typeface="Trebuchet MS"/>
                <a:cs typeface="Trebuchet MS"/>
              </a:rPr>
              <a:t>possible.</a:t>
            </a:r>
            <a:endParaRPr sz="1200" dirty="0">
              <a:latin typeface="Trebuchet MS"/>
              <a:cs typeface="Trebuchet MS"/>
            </a:endParaRPr>
          </a:p>
          <a:p>
            <a:pPr marL="430680" marR="2304" indent="-27944">
              <a:spcBef>
                <a:spcPts val="202"/>
              </a:spcBef>
            </a:pPr>
            <a:r>
              <a:rPr sz="1200" spc="52" dirty="0">
                <a:solidFill>
                  <a:srgbClr val="6D6E71"/>
                </a:solidFill>
                <a:latin typeface="Trebuchet MS"/>
                <a:cs typeface="Trebuchet MS"/>
              </a:rPr>
              <a:t>**</a:t>
            </a:r>
            <a:r>
              <a:rPr sz="1200" spc="-46" dirty="0">
                <a:solidFill>
                  <a:srgbClr val="6D6E71"/>
                </a:solidFill>
                <a:latin typeface="Trebuchet MS"/>
                <a:cs typeface="Trebuchet MS"/>
              </a:rPr>
              <a:t> </a:t>
            </a:r>
            <a:r>
              <a:rPr sz="1200" spc="-4" dirty="0">
                <a:solidFill>
                  <a:srgbClr val="6D6E71"/>
                </a:solidFill>
                <a:latin typeface="Trebuchet MS"/>
                <a:cs typeface="Trebuchet MS"/>
              </a:rPr>
              <a:t>Applicants</a:t>
            </a:r>
            <a:r>
              <a:rPr sz="1200" spc="-46" dirty="0">
                <a:solidFill>
                  <a:srgbClr val="6D6E71"/>
                </a:solidFill>
                <a:latin typeface="Trebuchet MS"/>
                <a:cs typeface="Trebuchet MS"/>
              </a:rPr>
              <a:t> </a:t>
            </a:r>
            <a:r>
              <a:rPr sz="1200" spc="-14" dirty="0">
                <a:solidFill>
                  <a:srgbClr val="6D6E71"/>
                </a:solidFill>
                <a:latin typeface="Trebuchet MS"/>
                <a:cs typeface="Trebuchet MS"/>
              </a:rPr>
              <a:t>from</a:t>
            </a:r>
            <a:r>
              <a:rPr sz="1200" spc="-46" dirty="0">
                <a:solidFill>
                  <a:srgbClr val="6D6E71"/>
                </a:solidFill>
                <a:latin typeface="Trebuchet MS"/>
                <a:cs typeface="Trebuchet MS"/>
              </a:rPr>
              <a:t> </a:t>
            </a:r>
            <a:r>
              <a:rPr sz="1200" spc="-11" dirty="0">
                <a:solidFill>
                  <a:srgbClr val="6D6E71"/>
                </a:solidFill>
                <a:latin typeface="Trebuchet MS"/>
                <a:cs typeface="Trebuchet MS"/>
              </a:rPr>
              <a:t>countries</a:t>
            </a:r>
            <a:r>
              <a:rPr sz="1200" spc="-46" dirty="0">
                <a:solidFill>
                  <a:srgbClr val="6D6E71"/>
                </a:solidFill>
                <a:latin typeface="Trebuchet MS"/>
                <a:cs typeface="Trebuchet MS"/>
              </a:rPr>
              <a:t> </a:t>
            </a:r>
            <a:r>
              <a:rPr sz="1200" spc="-7" dirty="0">
                <a:solidFill>
                  <a:srgbClr val="6D6E71"/>
                </a:solidFill>
                <a:latin typeface="Trebuchet MS"/>
                <a:cs typeface="Trebuchet MS"/>
              </a:rPr>
              <a:t>where</a:t>
            </a:r>
            <a:r>
              <a:rPr sz="1200" spc="-46" dirty="0">
                <a:solidFill>
                  <a:srgbClr val="6D6E71"/>
                </a:solidFill>
                <a:latin typeface="Trebuchet MS"/>
                <a:cs typeface="Trebuchet MS"/>
              </a:rPr>
              <a:t> </a:t>
            </a:r>
            <a:r>
              <a:rPr sz="1200" spc="-16" dirty="0">
                <a:solidFill>
                  <a:srgbClr val="6D6E71"/>
                </a:solidFill>
                <a:latin typeface="Trebuchet MS"/>
                <a:cs typeface="Trebuchet MS"/>
              </a:rPr>
              <a:t>the</a:t>
            </a:r>
            <a:r>
              <a:rPr sz="1200" spc="-46" dirty="0">
                <a:solidFill>
                  <a:srgbClr val="6D6E71"/>
                </a:solidFill>
                <a:latin typeface="Trebuchet MS"/>
                <a:cs typeface="Trebuchet MS"/>
              </a:rPr>
              <a:t> </a:t>
            </a:r>
            <a:r>
              <a:rPr sz="1200" spc="-10" dirty="0">
                <a:solidFill>
                  <a:srgbClr val="6D6E71"/>
                </a:solidFill>
                <a:latin typeface="Trebuchet MS"/>
                <a:cs typeface="Trebuchet MS"/>
              </a:rPr>
              <a:t>Student</a:t>
            </a:r>
            <a:r>
              <a:rPr sz="1200" spc="-46" dirty="0">
                <a:solidFill>
                  <a:srgbClr val="6D6E71"/>
                </a:solidFill>
                <a:latin typeface="Trebuchet MS"/>
                <a:cs typeface="Trebuchet MS"/>
              </a:rPr>
              <a:t> </a:t>
            </a:r>
            <a:r>
              <a:rPr sz="1200" spc="-10" dirty="0">
                <a:solidFill>
                  <a:srgbClr val="6D6E71"/>
                </a:solidFill>
                <a:latin typeface="Trebuchet MS"/>
                <a:cs typeface="Trebuchet MS"/>
              </a:rPr>
              <a:t>Direct</a:t>
            </a:r>
            <a:r>
              <a:rPr sz="1200" spc="-46" dirty="0">
                <a:solidFill>
                  <a:srgbClr val="6D6E71"/>
                </a:solidFill>
                <a:latin typeface="Trebuchet MS"/>
                <a:cs typeface="Trebuchet MS"/>
              </a:rPr>
              <a:t> </a:t>
            </a:r>
            <a:r>
              <a:rPr sz="1200" spc="-11" dirty="0">
                <a:solidFill>
                  <a:srgbClr val="6D6E71"/>
                </a:solidFill>
                <a:latin typeface="Trebuchet MS"/>
                <a:cs typeface="Trebuchet MS"/>
              </a:rPr>
              <a:t>Stream</a:t>
            </a:r>
            <a:r>
              <a:rPr sz="1200" spc="-46" dirty="0">
                <a:solidFill>
                  <a:srgbClr val="6D6E71"/>
                </a:solidFill>
                <a:latin typeface="Trebuchet MS"/>
                <a:cs typeface="Trebuchet MS"/>
              </a:rPr>
              <a:t> </a:t>
            </a:r>
            <a:r>
              <a:rPr sz="1200" spc="-4" dirty="0">
                <a:solidFill>
                  <a:srgbClr val="6D6E71"/>
                </a:solidFill>
                <a:latin typeface="Trebuchet MS"/>
                <a:cs typeface="Trebuchet MS"/>
              </a:rPr>
              <a:t>(SDS)</a:t>
            </a:r>
            <a:r>
              <a:rPr sz="1200" spc="-46" dirty="0">
                <a:solidFill>
                  <a:srgbClr val="6D6E71"/>
                </a:solidFill>
                <a:latin typeface="Trebuchet MS"/>
                <a:cs typeface="Trebuchet MS"/>
              </a:rPr>
              <a:t> </a:t>
            </a:r>
            <a:r>
              <a:rPr sz="1200" dirty="0">
                <a:solidFill>
                  <a:srgbClr val="6D6E71"/>
                </a:solidFill>
                <a:latin typeface="Trebuchet MS"/>
                <a:cs typeface="Trebuchet MS"/>
              </a:rPr>
              <a:t>program</a:t>
            </a:r>
            <a:r>
              <a:rPr sz="1200" spc="-46" dirty="0">
                <a:solidFill>
                  <a:srgbClr val="6D6E71"/>
                </a:solidFill>
                <a:latin typeface="Trebuchet MS"/>
                <a:cs typeface="Trebuchet MS"/>
              </a:rPr>
              <a:t> </a:t>
            </a:r>
            <a:r>
              <a:rPr sz="1200" spc="-10" dirty="0">
                <a:solidFill>
                  <a:srgbClr val="6D6E71"/>
                </a:solidFill>
                <a:latin typeface="Trebuchet MS"/>
                <a:cs typeface="Trebuchet MS"/>
              </a:rPr>
              <a:t>is</a:t>
            </a:r>
            <a:r>
              <a:rPr sz="1200" spc="-46" dirty="0">
                <a:solidFill>
                  <a:srgbClr val="6D6E71"/>
                </a:solidFill>
                <a:latin typeface="Trebuchet MS"/>
                <a:cs typeface="Trebuchet MS"/>
              </a:rPr>
              <a:t> </a:t>
            </a:r>
            <a:r>
              <a:rPr sz="1200" spc="-14" dirty="0">
                <a:solidFill>
                  <a:srgbClr val="6D6E71"/>
                </a:solidFill>
                <a:latin typeface="Trebuchet MS"/>
                <a:cs typeface="Trebuchet MS"/>
              </a:rPr>
              <a:t>available</a:t>
            </a:r>
            <a:r>
              <a:rPr sz="1200" spc="-46" dirty="0">
                <a:solidFill>
                  <a:srgbClr val="6D6E71"/>
                </a:solidFill>
                <a:latin typeface="Trebuchet MS"/>
                <a:cs typeface="Trebuchet MS"/>
              </a:rPr>
              <a:t> </a:t>
            </a:r>
            <a:r>
              <a:rPr sz="1200" spc="-11" dirty="0">
                <a:solidFill>
                  <a:srgbClr val="6D6E71"/>
                </a:solidFill>
                <a:latin typeface="Trebuchet MS"/>
                <a:cs typeface="Trebuchet MS"/>
              </a:rPr>
              <a:t>must</a:t>
            </a:r>
            <a:r>
              <a:rPr sz="1200" spc="-46" dirty="0">
                <a:solidFill>
                  <a:srgbClr val="6D6E71"/>
                </a:solidFill>
                <a:latin typeface="Trebuchet MS"/>
                <a:cs typeface="Trebuchet MS"/>
              </a:rPr>
              <a:t> </a:t>
            </a:r>
            <a:r>
              <a:rPr sz="1200" spc="-14" dirty="0">
                <a:solidFill>
                  <a:srgbClr val="6D6E71"/>
                </a:solidFill>
                <a:latin typeface="Trebuchet MS"/>
                <a:cs typeface="Trebuchet MS"/>
              </a:rPr>
              <a:t>meet </a:t>
            </a:r>
            <a:r>
              <a:rPr sz="1200" dirty="0">
                <a:solidFill>
                  <a:srgbClr val="6D6E71"/>
                </a:solidFill>
                <a:latin typeface="Trebuchet MS"/>
                <a:cs typeface="Trebuchet MS"/>
              </a:rPr>
              <a:t>corresponding</a:t>
            </a:r>
            <a:r>
              <a:rPr sz="1200" spc="-50" dirty="0">
                <a:solidFill>
                  <a:srgbClr val="6D6E71"/>
                </a:solidFill>
                <a:latin typeface="Trebuchet MS"/>
                <a:cs typeface="Trebuchet MS"/>
              </a:rPr>
              <a:t> </a:t>
            </a:r>
            <a:r>
              <a:rPr sz="1200" spc="20" dirty="0">
                <a:solidFill>
                  <a:srgbClr val="6D6E71"/>
                </a:solidFill>
                <a:latin typeface="Trebuchet MS"/>
                <a:cs typeface="Trebuchet MS"/>
              </a:rPr>
              <a:t>SDS</a:t>
            </a:r>
            <a:r>
              <a:rPr sz="1200" spc="-48" dirty="0">
                <a:solidFill>
                  <a:srgbClr val="6D6E71"/>
                </a:solidFill>
                <a:latin typeface="Trebuchet MS"/>
                <a:cs typeface="Trebuchet MS"/>
              </a:rPr>
              <a:t> </a:t>
            </a:r>
            <a:r>
              <a:rPr sz="1200" spc="-18" dirty="0">
                <a:solidFill>
                  <a:srgbClr val="6D6E71"/>
                </a:solidFill>
                <a:latin typeface="Trebuchet MS"/>
                <a:cs typeface="Trebuchet MS"/>
              </a:rPr>
              <a:t>criteria</a:t>
            </a:r>
            <a:r>
              <a:rPr sz="1200" spc="-48" dirty="0">
                <a:solidFill>
                  <a:srgbClr val="6D6E71"/>
                </a:solidFill>
                <a:latin typeface="Trebuchet MS"/>
                <a:cs typeface="Trebuchet MS"/>
              </a:rPr>
              <a:t> </a:t>
            </a:r>
            <a:r>
              <a:rPr sz="1200" spc="-14" dirty="0">
                <a:solidFill>
                  <a:srgbClr val="6D6E71"/>
                </a:solidFill>
                <a:latin typeface="Trebuchet MS"/>
                <a:cs typeface="Trebuchet MS"/>
              </a:rPr>
              <a:t>in</a:t>
            </a:r>
            <a:r>
              <a:rPr sz="1200" spc="-48" dirty="0">
                <a:solidFill>
                  <a:srgbClr val="6D6E71"/>
                </a:solidFill>
                <a:latin typeface="Trebuchet MS"/>
                <a:cs typeface="Trebuchet MS"/>
              </a:rPr>
              <a:t> </a:t>
            </a:r>
            <a:r>
              <a:rPr sz="1200" spc="-7" dirty="0">
                <a:solidFill>
                  <a:srgbClr val="6D6E71"/>
                </a:solidFill>
                <a:latin typeface="Trebuchet MS"/>
                <a:cs typeface="Trebuchet MS"/>
              </a:rPr>
              <a:t>addition</a:t>
            </a:r>
            <a:r>
              <a:rPr sz="1200" spc="-48" dirty="0">
                <a:solidFill>
                  <a:srgbClr val="6D6E71"/>
                </a:solidFill>
                <a:latin typeface="Trebuchet MS"/>
                <a:cs typeface="Trebuchet MS"/>
              </a:rPr>
              <a:t> </a:t>
            </a:r>
            <a:r>
              <a:rPr sz="1200" spc="-14" dirty="0">
                <a:solidFill>
                  <a:srgbClr val="6D6E71"/>
                </a:solidFill>
                <a:latin typeface="Trebuchet MS"/>
                <a:cs typeface="Trebuchet MS"/>
              </a:rPr>
              <a:t>to</a:t>
            </a:r>
            <a:r>
              <a:rPr sz="1200" spc="-48" dirty="0">
                <a:solidFill>
                  <a:srgbClr val="6D6E71"/>
                </a:solidFill>
                <a:latin typeface="Trebuchet MS"/>
                <a:cs typeface="Trebuchet MS"/>
              </a:rPr>
              <a:t> </a:t>
            </a:r>
            <a:r>
              <a:rPr sz="1200" spc="2" dirty="0">
                <a:solidFill>
                  <a:srgbClr val="6D6E71"/>
                </a:solidFill>
                <a:latin typeface="Trebuchet MS"/>
                <a:cs typeface="Trebuchet MS"/>
              </a:rPr>
              <a:t>Camosun</a:t>
            </a:r>
            <a:r>
              <a:rPr sz="1200" spc="-48" dirty="0">
                <a:solidFill>
                  <a:srgbClr val="6D6E71"/>
                </a:solidFill>
                <a:latin typeface="Trebuchet MS"/>
                <a:cs typeface="Trebuchet MS"/>
              </a:rPr>
              <a:t> </a:t>
            </a:r>
            <a:r>
              <a:rPr sz="1200" spc="-4" dirty="0">
                <a:solidFill>
                  <a:srgbClr val="6D6E71"/>
                </a:solidFill>
                <a:latin typeface="Trebuchet MS"/>
                <a:cs typeface="Trebuchet MS"/>
              </a:rPr>
              <a:t>admission</a:t>
            </a:r>
            <a:r>
              <a:rPr sz="1200" spc="-48" dirty="0">
                <a:solidFill>
                  <a:srgbClr val="6D6E71"/>
                </a:solidFill>
                <a:latin typeface="Trebuchet MS"/>
                <a:cs typeface="Trebuchet MS"/>
              </a:rPr>
              <a:t> </a:t>
            </a:r>
            <a:r>
              <a:rPr sz="1200" spc="-11" dirty="0">
                <a:solidFill>
                  <a:srgbClr val="6D6E71"/>
                </a:solidFill>
                <a:latin typeface="Trebuchet MS"/>
                <a:cs typeface="Trebuchet MS"/>
              </a:rPr>
              <a:t>requirements.</a:t>
            </a:r>
            <a:endParaRPr sz="1100" dirty="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 y="0"/>
            <a:ext cx="9144000" cy="6858000"/>
          </a:xfrm>
          <a:custGeom>
            <a:avLst/>
            <a:gdLst/>
            <a:ahLst/>
            <a:cxnLst/>
            <a:rect l="l" t="t" r="r" b="b"/>
            <a:pathLst>
              <a:path w="10058400" h="1564004">
                <a:moveTo>
                  <a:pt x="0" y="1563624"/>
                </a:moveTo>
                <a:lnTo>
                  <a:pt x="10058400" y="1563624"/>
                </a:lnTo>
                <a:lnTo>
                  <a:pt x="10058400" y="0"/>
                </a:lnTo>
                <a:lnTo>
                  <a:pt x="0" y="0"/>
                </a:lnTo>
                <a:lnTo>
                  <a:pt x="0" y="1563624"/>
                </a:lnTo>
                <a:close/>
              </a:path>
            </a:pathLst>
          </a:custGeom>
          <a:solidFill>
            <a:srgbClr val="91BE37"/>
          </a:solidFill>
        </p:spPr>
        <p:txBody>
          <a:bodyPr wrap="square" lIns="0" tIns="0" rIns="0" bIns="0" rtlCol="0"/>
          <a:lstStyle/>
          <a:p>
            <a:endParaRPr sz="817"/>
          </a:p>
        </p:txBody>
      </p:sp>
      <p:grpSp>
        <p:nvGrpSpPr>
          <p:cNvPr id="15" name="Group 14">
            <a:extLst>
              <a:ext uri="{FF2B5EF4-FFF2-40B4-BE49-F238E27FC236}">
                <a16:creationId xmlns:a16="http://schemas.microsoft.com/office/drawing/2014/main" id="{EFB03411-F303-3549-BF91-EE65F04BCF03}"/>
              </a:ext>
            </a:extLst>
          </p:cNvPr>
          <p:cNvGrpSpPr/>
          <p:nvPr/>
        </p:nvGrpSpPr>
        <p:grpSpPr>
          <a:xfrm>
            <a:off x="156661" y="5816988"/>
            <a:ext cx="1952212" cy="763947"/>
            <a:chOff x="446153" y="6292995"/>
            <a:chExt cx="1059358" cy="414552"/>
          </a:xfrm>
        </p:grpSpPr>
        <p:sp>
          <p:nvSpPr>
            <p:cNvPr id="4" name="object 4"/>
            <p:cNvSpPr/>
            <p:nvPr/>
          </p:nvSpPr>
          <p:spPr>
            <a:xfrm>
              <a:off x="446153" y="6292995"/>
              <a:ext cx="350310" cy="414552"/>
            </a:xfrm>
            <a:custGeom>
              <a:avLst/>
              <a:gdLst/>
              <a:ahLst/>
              <a:cxnLst/>
              <a:rect l="l" t="t" r="r" b="b"/>
              <a:pathLst>
                <a:path w="772160" h="913765">
                  <a:moveTo>
                    <a:pt x="432777" y="0"/>
                  </a:moveTo>
                  <a:lnTo>
                    <a:pt x="374439" y="6967"/>
                  </a:lnTo>
                  <a:lnTo>
                    <a:pt x="329628" y="17515"/>
                  </a:lnTo>
                  <a:lnTo>
                    <a:pt x="286635" y="32342"/>
                  </a:lnTo>
                  <a:lnTo>
                    <a:pt x="245700" y="51207"/>
                  </a:lnTo>
                  <a:lnTo>
                    <a:pt x="207064" y="73872"/>
                  </a:lnTo>
                  <a:lnTo>
                    <a:pt x="170967" y="100094"/>
                  </a:lnTo>
                  <a:lnTo>
                    <a:pt x="137649" y="129634"/>
                  </a:lnTo>
                  <a:lnTo>
                    <a:pt x="107350" y="162252"/>
                  </a:lnTo>
                  <a:lnTo>
                    <a:pt x="80311" y="197706"/>
                  </a:lnTo>
                  <a:lnTo>
                    <a:pt x="56773" y="235758"/>
                  </a:lnTo>
                  <a:lnTo>
                    <a:pt x="36976" y="276165"/>
                  </a:lnTo>
                  <a:lnTo>
                    <a:pt x="21159" y="318689"/>
                  </a:lnTo>
                  <a:lnTo>
                    <a:pt x="9564" y="363088"/>
                  </a:lnTo>
                  <a:lnTo>
                    <a:pt x="2431" y="409122"/>
                  </a:lnTo>
                  <a:lnTo>
                    <a:pt x="0" y="456552"/>
                  </a:lnTo>
                  <a:lnTo>
                    <a:pt x="2359" y="503275"/>
                  </a:lnTo>
                  <a:lnTo>
                    <a:pt x="9285" y="548649"/>
                  </a:lnTo>
                  <a:lnTo>
                    <a:pt x="20547" y="592446"/>
                  </a:lnTo>
                  <a:lnTo>
                    <a:pt x="35916" y="634434"/>
                  </a:lnTo>
                  <a:lnTo>
                    <a:pt x="55162" y="674384"/>
                  </a:lnTo>
                  <a:lnTo>
                    <a:pt x="78055" y="712067"/>
                  </a:lnTo>
                  <a:lnTo>
                    <a:pt x="104365" y="747252"/>
                  </a:lnTo>
                  <a:lnTo>
                    <a:pt x="133864" y="779710"/>
                  </a:lnTo>
                  <a:lnTo>
                    <a:pt x="166320" y="809210"/>
                  </a:lnTo>
                  <a:lnTo>
                    <a:pt x="201505" y="835522"/>
                  </a:lnTo>
                  <a:lnTo>
                    <a:pt x="239189" y="858417"/>
                  </a:lnTo>
                  <a:lnTo>
                    <a:pt x="279142" y="877665"/>
                  </a:lnTo>
                  <a:lnTo>
                    <a:pt x="321133" y="893036"/>
                  </a:lnTo>
                  <a:lnTo>
                    <a:pt x="364935" y="904300"/>
                  </a:lnTo>
                  <a:lnTo>
                    <a:pt x="410316" y="911227"/>
                  </a:lnTo>
                  <a:lnTo>
                    <a:pt x="457047" y="913587"/>
                  </a:lnTo>
                  <a:lnTo>
                    <a:pt x="508200" y="910756"/>
                  </a:lnTo>
                  <a:lnTo>
                    <a:pt x="557705" y="902464"/>
                  </a:lnTo>
                  <a:lnTo>
                    <a:pt x="605259" y="889015"/>
                  </a:lnTo>
                  <a:lnTo>
                    <a:pt x="650559" y="870711"/>
                  </a:lnTo>
                  <a:lnTo>
                    <a:pt x="693304" y="847855"/>
                  </a:lnTo>
                  <a:lnTo>
                    <a:pt x="733189" y="820750"/>
                  </a:lnTo>
                  <a:lnTo>
                    <a:pt x="763438" y="795172"/>
                  </a:lnTo>
                  <a:lnTo>
                    <a:pt x="436054" y="795172"/>
                  </a:lnTo>
                  <a:lnTo>
                    <a:pt x="388037" y="785931"/>
                  </a:lnTo>
                  <a:lnTo>
                    <a:pt x="341894" y="771017"/>
                  </a:lnTo>
                  <a:lnTo>
                    <a:pt x="298101" y="750733"/>
                  </a:lnTo>
                  <a:lnTo>
                    <a:pt x="257133" y="725387"/>
                  </a:lnTo>
                  <a:lnTo>
                    <a:pt x="219467" y="695282"/>
                  </a:lnTo>
                  <a:lnTo>
                    <a:pt x="185578" y="660724"/>
                  </a:lnTo>
                  <a:lnTo>
                    <a:pt x="155943" y="622019"/>
                  </a:lnTo>
                  <a:lnTo>
                    <a:pt x="131037" y="579472"/>
                  </a:lnTo>
                  <a:lnTo>
                    <a:pt x="111338" y="533388"/>
                  </a:lnTo>
                  <a:lnTo>
                    <a:pt x="97320" y="484073"/>
                  </a:lnTo>
                  <a:lnTo>
                    <a:pt x="90104" y="438106"/>
                  </a:lnTo>
                  <a:lnTo>
                    <a:pt x="88295" y="392684"/>
                  </a:lnTo>
                  <a:lnTo>
                    <a:pt x="91659" y="348146"/>
                  </a:lnTo>
                  <a:lnTo>
                    <a:pt x="99963" y="304830"/>
                  </a:lnTo>
                  <a:lnTo>
                    <a:pt x="112975" y="263077"/>
                  </a:lnTo>
                  <a:lnTo>
                    <a:pt x="130462" y="223226"/>
                  </a:lnTo>
                  <a:lnTo>
                    <a:pt x="152190" y="185616"/>
                  </a:lnTo>
                  <a:lnTo>
                    <a:pt x="177927" y="150587"/>
                  </a:lnTo>
                  <a:lnTo>
                    <a:pt x="207441" y="118478"/>
                  </a:lnTo>
                  <a:lnTo>
                    <a:pt x="240498" y="89629"/>
                  </a:lnTo>
                  <a:lnTo>
                    <a:pt x="276866" y="64378"/>
                  </a:lnTo>
                  <a:lnTo>
                    <a:pt x="316311" y="43066"/>
                  </a:lnTo>
                  <a:lnTo>
                    <a:pt x="358601" y="26031"/>
                  </a:lnTo>
                  <a:lnTo>
                    <a:pt x="403504" y="13614"/>
                  </a:lnTo>
                  <a:lnTo>
                    <a:pt x="415315" y="11315"/>
                  </a:lnTo>
                  <a:lnTo>
                    <a:pt x="423595" y="8877"/>
                  </a:lnTo>
                  <a:lnTo>
                    <a:pt x="432371" y="6946"/>
                  </a:lnTo>
                  <a:lnTo>
                    <a:pt x="432777" y="0"/>
                  </a:lnTo>
                  <a:close/>
                </a:path>
                <a:path w="772160" h="913765">
                  <a:moveTo>
                    <a:pt x="394449" y="140754"/>
                  </a:moveTo>
                  <a:lnTo>
                    <a:pt x="348555" y="157385"/>
                  </a:lnTo>
                  <a:lnTo>
                    <a:pt x="311973" y="178606"/>
                  </a:lnTo>
                  <a:lnTo>
                    <a:pt x="278621" y="205298"/>
                  </a:lnTo>
                  <a:lnTo>
                    <a:pt x="248888" y="236778"/>
                  </a:lnTo>
                  <a:lnTo>
                    <a:pt x="223168" y="272364"/>
                  </a:lnTo>
                  <a:lnTo>
                    <a:pt x="201853" y="311374"/>
                  </a:lnTo>
                  <a:lnTo>
                    <a:pt x="185334" y="353127"/>
                  </a:lnTo>
                  <a:lnTo>
                    <a:pt x="174004" y="396939"/>
                  </a:lnTo>
                  <a:lnTo>
                    <a:pt x="168256" y="442131"/>
                  </a:lnTo>
                  <a:lnTo>
                    <a:pt x="168480" y="488018"/>
                  </a:lnTo>
                  <a:lnTo>
                    <a:pt x="175069" y="533920"/>
                  </a:lnTo>
                  <a:lnTo>
                    <a:pt x="189483" y="582735"/>
                  </a:lnTo>
                  <a:lnTo>
                    <a:pt x="210381" y="627753"/>
                  </a:lnTo>
                  <a:lnTo>
                    <a:pt x="237123" y="668563"/>
                  </a:lnTo>
                  <a:lnTo>
                    <a:pt x="269066" y="704756"/>
                  </a:lnTo>
                  <a:lnTo>
                    <a:pt x="305572" y="735923"/>
                  </a:lnTo>
                  <a:lnTo>
                    <a:pt x="345999" y="761654"/>
                  </a:lnTo>
                  <a:lnTo>
                    <a:pt x="389707" y="781540"/>
                  </a:lnTo>
                  <a:lnTo>
                    <a:pt x="436054" y="795172"/>
                  </a:lnTo>
                  <a:lnTo>
                    <a:pt x="763438" y="795172"/>
                  </a:lnTo>
                  <a:lnTo>
                    <a:pt x="769912" y="789698"/>
                  </a:lnTo>
                  <a:lnTo>
                    <a:pt x="770521" y="789139"/>
                  </a:lnTo>
                  <a:lnTo>
                    <a:pt x="770991" y="788581"/>
                  </a:lnTo>
                  <a:lnTo>
                    <a:pt x="771563" y="787996"/>
                  </a:lnTo>
                  <a:lnTo>
                    <a:pt x="645023" y="677583"/>
                  </a:lnTo>
                  <a:lnTo>
                    <a:pt x="486651" y="677583"/>
                  </a:lnTo>
                  <a:lnTo>
                    <a:pt x="437929" y="673217"/>
                  </a:lnTo>
                  <a:lnTo>
                    <a:pt x="392071" y="660629"/>
                  </a:lnTo>
                  <a:lnTo>
                    <a:pt x="349843" y="640584"/>
                  </a:lnTo>
                  <a:lnTo>
                    <a:pt x="312010" y="613847"/>
                  </a:lnTo>
                  <a:lnTo>
                    <a:pt x="279338" y="581182"/>
                  </a:lnTo>
                  <a:lnTo>
                    <a:pt x="252594" y="543356"/>
                  </a:lnTo>
                  <a:lnTo>
                    <a:pt x="232542" y="501132"/>
                  </a:lnTo>
                  <a:lnTo>
                    <a:pt x="219950" y="455276"/>
                  </a:lnTo>
                  <a:lnTo>
                    <a:pt x="215582" y="406552"/>
                  </a:lnTo>
                  <a:lnTo>
                    <a:pt x="216070" y="390358"/>
                  </a:lnTo>
                  <a:lnTo>
                    <a:pt x="223062" y="343382"/>
                  </a:lnTo>
                  <a:lnTo>
                    <a:pt x="242405" y="289139"/>
                  </a:lnTo>
                  <a:lnTo>
                    <a:pt x="271656" y="241519"/>
                  </a:lnTo>
                  <a:lnTo>
                    <a:pt x="307998" y="201623"/>
                  </a:lnTo>
                  <a:lnTo>
                    <a:pt x="348615" y="170550"/>
                  </a:lnTo>
                  <a:lnTo>
                    <a:pt x="390690" y="149402"/>
                  </a:lnTo>
                  <a:lnTo>
                    <a:pt x="397128" y="146824"/>
                  </a:lnTo>
                  <a:lnTo>
                    <a:pt x="394449" y="140754"/>
                  </a:lnTo>
                  <a:close/>
                </a:path>
                <a:path w="772160" h="913765">
                  <a:moveTo>
                    <a:pt x="610616" y="647560"/>
                  </a:moveTo>
                  <a:lnTo>
                    <a:pt x="581852" y="660336"/>
                  </a:lnTo>
                  <a:lnTo>
                    <a:pt x="551453" y="669758"/>
                  </a:lnTo>
                  <a:lnTo>
                    <a:pt x="519643" y="675587"/>
                  </a:lnTo>
                  <a:lnTo>
                    <a:pt x="486651" y="677583"/>
                  </a:lnTo>
                  <a:lnTo>
                    <a:pt x="645023" y="677583"/>
                  </a:lnTo>
                  <a:lnTo>
                    <a:pt x="610616" y="647560"/>
                  </a:lnTo>
                  <a:close/>
                </a:path>
              </a:pathLst>
            </a:custGeom>
            <a:solidFill>
              <a:srgbClr val="161112"/>
            </a:solidFill>
          </p:spPr>
          <p:txBody>
            <a:bodyPr wrap="square" lIns="0" tIns="0" rIns="0" bIns="0" rtlCol="0"/>
            <a:lstStyle/>
            <a:p>
              <a:endParaRPr sz="817"/>
            </a:p>
          </p:txBody>
        </p:sp>
        <p:sp>
          <p:nvSpPr>
            <p:cNvPr id="5" name="object 5"/>
            <p:cNvSpPr/>
            <p:nvPr/>
          </p:nvSpPr>
          <p:spPr>
            <a:xfrm>
              <a:off x="644094" y="6437024"/>
              <a:ext cx="84541" cy="8849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6" name="object 6"/>
            <p:cNvSpPr/>
            <p:nvPr/>
          </p:nvSpPr>
          <p:spPr>
            <a:xfrm>
              <a:off x="760893" y="6439158"/>
              <a:ext cx="92636" cy="84109"/>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7" name="object 7"/>
            <p:cNvSpPr/>
            <p:nvPr/>
          </p:nvSpPr>
          <p:spPr>
            <a:xfrm>
              <a:off x="887131" y="6439161"/>
              <a:ext cx="111943" cy="84109"/>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8" name="object 8"/>
            <p:cNvSpPr/>
            <p:nvPr/>
          </p:nvSpPr>
          <p:spPr>
            <a:xfrm>
              <a:off x="1037662" y="6437378"/>
              <a:ext cx="92035" cy="8779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9" name="object 9"/>
            <p:cNvSpPr/>
            <p:nvPr/>
          </p:nvSpPr>
          <p:spPr>
            <a:xfrm>
              <a:off x="1168866" y="6437146"/>
              <a:ext cx="76803" cy="88379"/>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0" name="object 10"/>
            <p:cNvSpPr/>
            <p:nvPr/>
          </p:nvSpPr>
          <p:spPr>
            <a:xfrm>
              <a:off x="1290460" y="6439162"/>
              <a:ext cx="85152" cy="86845"/>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sp>
          <p:nvSpPr>
            <p:cNvPr id="11" name="object 11"/>
            <p:cNvSpPr/>
            <p:nvPr/>
          </p:nvSpPr>
          <p:spPr>
            <a:xfrm>
              <a:off x="1427274" y="6439161"/>
              <a:ext cx="78237" cy="84109"/>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817"/>
            </a:p>
          </p:txBody>
        </p:sp>
      </p:grpSp>
      <p:sp>
        <p:nvSpPr>
          <p:cNvPr id="12" name="object 12"/>
          <p:cNvSpPr txBox="1"/>
          <p:nvPr/>
        </p:nvSpPr>
        <p:spPr>
          <a:xfrm>
            <a:off x="6243245" y="5546515"/>
            <a:ext cx="2971866" cy="1175169"/>
          </a:xfrm>
          <a:prstGeom prst="rect">
            <a:avLst/>
          </a:prstGeom>
        </p:spPr>
        <p:txBody>
          <a:bodyPr vert="horz" wrap="square" lIns="0" tIns="51855" rIns="0" bIns="0" rtlCol="0">
            <a:spAutoFit/>
          </a:bodyPr>
          <a:lstStyle/>
          <a:p>
            <a:pPr marL="5762">
              <a:spcBef>
                <a:spcPts val="408"/>
              </a:spcBef>
            </a:pPr>
            <a:r>
              <a:rPr sz="1400" b="1" spc="20" dirty="0">
                <a:solidFill>
                  <a:srgbClr val="231F20"/>
                </a:solidFill>
                <a:latin typeface="Trebuchet MS" panose="020B0703020202090204" pitchFamily="34" charset="0"/>
                <a:cs typeface="Lucida Sans"/>
              </a:rPr>
              <a:t>INTERURBAN </a:t>
            </a:r>
            <a:r>
              <a:rPr sz="1400" b="1" spc="86" dirty="0">
                <a:solidFill>
                  <a:srgbClr val="231F20"/>
                </a:solidFill>
                <a:latin typeface="Trebuchet MS" panose="020B0703020202090204" pitchFamily="34" charset="0"/>
                <a:cs typeface="Trebuchet MS"/>
              </a:rPr>
              <a:t>CAMPUS</a:t>
            </a:r>
            <a:r>
              <a:rPr sz="1400" spc="-129" dirty="0">
                <a:solidFill>
                  <a:srgbClr val="231F20"/>
                </a:solidFill>
                <a:latin typeface="Trebuchet MS" panose="020B0703020202090204" pitchFamily="34" charset="0"/>
                <a:cs typeface="Trebuchet MS"/>
              </a:rPr>
              <a:t> </a:t>
            </a:r>
            <a:endParaRPr sz="1400" dirty="0">
              <a:latin typeface="Trebuchet MS" panose="020B0703020202090204" pitchFamily="34" charset="0"/>
              <a:cs typeface="Trebuchet MS"/>
            </a:endParaRPr>
          </a:p>
          <a:p>
            <a:pPr marL="5762" marR="260713">
              <a:lnSpc>
                <a:spcPct val="117400"/>
              </a:lnSpc>
              <a:spcBef>
                <a:spcPts val="179"/>
              </a:spcBef>
            </a:pPr>
            <a:r>
              <a:rPr sz="1400" b="1" spc="-25" dirty="0">
                <a:solidFill>
                  <a:srgbClr val="231F20"/>
                </a:solidFill>
                <a:latin typeface="Trebuchet MS" panose="020B0703020202090204" pitchFamily="34" charset="0"/>
                <a:cs typeface="Lucida Sans"/>
              </a:rPr>
              <a:t>Camosun</a:t>
            </a:r>
            <a:r>
              <a:rPr sz="1400" b="1" spc="-62" dirty="0">
                <a:solidFill>
                  <a:srgbClr val="231F20"/>
                </a:solidFill>
                <a:latin typeface="Trebuchet MS" panose="020B0703020202090204" pitchFamily="34" charset="0"/>
                <a:cs typeface="Lucida Sans"/>
              </a:rPr>
              <a:t> </a:t>
            </a:r>
            <a:r>
              <a:rPr sz="1400" b="1" spc="-14" dirty="0">
                <a:solidFill>
                  <a:srgbClr val="231F20"/>
                </a:solidFill>
                <a:latin typeface="Trebuchet MS" panose="020B0703020202090204" pitchFamily="34" charset="0"/>
                <a:cs typeface="Lucida Sans"/>
              </a:rPr>
              <a:t>International</a:t>
            </a:r>
            <a:r>
              <a:rPr lang="en-US" sz="1400" b="1" spc="-14" dirty="0">
                <a:solidFill>
                  <a:srgbClr val="231F20"/>
                </a:solidFill>
                <a:latin typeface="Trebuchet MS" panose="020B0703020202090204" pitchFamily="34" charset="0"/>
                <a:cs typeface="Lucida Sans"/>
              </a:rPr>
              <a:t>  </a:t>
            </a:r>
            <a:br>
              <a:rPr lang="en-US" sz="1400" b="1" spc="-14" dirty="0">
                <a:solidFill>
                  <a:srgbClr val="231F20"/>
                </a:solidFill>
                <a:latin typeface="Trebuchet MS" panose="020B0703020202090204" pitchFamily="34" charset="0"/>
                <a:cs typeface="Lucida Sans"/>
              </a:rPr>
            </a:br>
            <a:r>
              <a:rPr lang="en-US" sz="1200" spc="7" dirty="0">
                <a:solidFill>
                  <a:srgbClr val="231F20"/>
                </a:solidFill>
                <a:latin typeface="Trebuchet MS"/>
                <a:cs typeface="Trebuchet MS"/>
              </a:rPr>
              <a:t>Campus </a:t>
            </a:r>
            <a:r>
              <a:rPr sz="1200" spc="-10" dirty="0">
                <a:solidFill>
                  <a:srgbClr val="231F20"/>
                </a:solidFill>
                <a:latin typeface="Trebuchet MS"/>
                <a:cs typeface="Trebuchet MS"/>
              </a:rPr>
              <a:t>Centre </a:t>
            </a:r>
            <a:r>
              <a:rPr sz="1200" spc="2" dirty="0">
                <a:solidFill>
                  <a:srgbClr val="231F20"/>
                </a:solidFill>
                <a:latin typeface="Trebuchet MS"/>
                <a:cs typeface="Trebuchet MS"/>
              </a:rPr>
              <a:t>Building  </a:t>
            </a:r>
            <a:br>
              <a:rPr lang="en-US" sz="1200" spc="2" dirty="0">
                <a:solidFill>
                  <a:srgbClr val="231F20"/>
                </a:solidFill>
                <a:latin typeface="Trebuchet MS"/>
                <a:cs typeface="Trebuchet MS"/>
              </a:rPr>
            </a:br>
            <a:r>
              <a:rPr sz="1200" spc="14" dirty="0">
                <a:solidFill>
                  <a:srgbClr val="231F20"/>
                </a:solidFill>
                <a:latin typeface="Trebuchet MS"/>
                <a:cs typeface="Trebuchet MS"/>
              </a:rPr>
              <a:t>4461 </a:t>
            </a:r>
            <a:r>
              <a:rPr sz="1200" spc="-10" dirty="0">
                <a:solidFill>
                  <a:srgbClr val="231F20"/>
                </a:solidFill>
                <a:latin typeface="Trebuchet MS"/>
                <a:cs typeface="Trebuchet MS"/>
              </a:rPr>
              <a:t>Interurban</a:t>
            </a:r>
            <a:r>
              <a:rPr sz="1200" spc="-109" dirty="0">
                <a:solidFill>
                  <a:srgbClr val="231F20"/>
                </a:solidFill>
                <a:latin typeface="Trebuchet MS"/>
                <a:cs typeface="Trebuchet MS"/>
              </a:rPr>
              <a:t> </a:t>
            </a:r>
            <a:r>
              <a:rPr sz="1200" spc="2" dirty="0">
                <a:solidFill>
                  <a:srgbClr val="231F20"/>
                </a:solidFill>
                <a:latin typeface="Trebuchet MS"/>
                <a:cs typeface="Trebuchet MS"/>
              </a:rPr>
              <a:t>Road</a:t>
            </a:r>
            <a:endParaRPr sz="1200" dirty="0">
              <a:latin typeface="Trebuchet MS"/>
              <a:cs typeface="Trebuchet MS"/>
            </a:endParaRPr>
          </a:p>
          <a:p>
            <a:pPr marL="5762">
              <a:spcBef>
                <a:spcPts val="82"/>
              </a:spcBef>
            </a:pPr>
            <a:r>
              <a:rPr sz="1200" spc="-16" dirty="0">
                <a:solidFill>
                  <a:srgbClr val="231F20"/>
                </a:solidFill>
                <a:latin typeface="Trebuchet MS"/>
                <a:cs typeface="Trebuchet MS"/>
              </a:rPr>
              <a:t>Victoria, </a:t>
            </a:r>
            <a:r>
              <a:rPr sz="1200" spc="4" dirty="0">
                <a:solidFill>
                  <a:srgbClr val="231F20"/>
                </a:solidFill>
                <a:latin typeface="Trebuchet MS"/>
                <a:cs typeface="Trebuchet MS"/>
              </a:rPr>
              <a:t>BC, </a:t>
            </a:r>
            <a:r>
              <a:rPr sz="1200" spc="2" dirty="0">
                <a:solidFill>
                  <a:srgbClr val="231F20"/>
                </a:solidFill>
                <a:latin typeface="Trebuchet MS"/>
                <a:cs typeface="Trebuchet MS"/>
              </a:rPr>
              <a:t>Canada </a:t>
            </a:r>
            <a:r>
              <a:rPr sz="1200" spc="14" dirty="0">
                <a:solidFill>
                  <a:srgbClr val="231F20"/>
                </a:solidFill>
                <a:latin typeface="Trebuchet MS"/>
                <a:cs typeface="Trebuchet MS"/>
              </a:rPr>
              <a:t>V9E</a:t>
            </a:r>
            <a:r>
              <a:rPr sz="1200" spc="-66" dirty="0">
                <a:solidFill>
                  <a:srgbClr val="231F20"/>
                </a:solidFill>
                <a:latin typeface="Trebuchet MS"/>
                <a:cs typeface="Trebuchet MS"/>
              </a:rPr>
              <a:t> </a:t>
            </a:r>
            <a:r>
              <a:rPr sz="1200" spc="10" dirty="0">
                <a:solidFill>
                  <a:srgbClr val="231F20"/>
                </a:solidFill>
                <a:latin typeface="Trebuchet MS"/>
                <a:cs typeface="Trebuchet MS"/>
              </a:rPr>
              <a:t>2C1</a:t>
            </a:r>
            <a:endParaRPr sz="1200" dirty="0">
              <a:latin typeface="Trebuchet MS"/>
              <a:cs typeface="Trebuchet MS"/>
            </a:endParaRPr>
          </a:p>
        </p:txBody>
      </p:sp>
      <p:sp>
        <p:nvSpPr>
          <p:cNvPr id="13" name="object 13"/>
          <p:cNvSpPr txBox="1"/>
          <p:nvPr/>
        </p:nvSpPr>
        <p:spPr>
          <a:xfrm>
            <a:off x="2859769" y="5546515"/>
            <a:ext cx="2620915" cy="1140223"/>
          </a:xfrm>
          <a:prstGeom prst="rect">
            <a:avLst/>
          </a:prstGeom>
        </p:spPr>
        <p:txBody>
          <a:bodyPr vert="horz" wrap="square" lIns="0" tIns="51855" rIns="0" bIns="0" rtlCol="0">
            <a:spAutoFit/>
          </a:bodyPr>
          <a:lstStyle/>
          <a:p>
            <a:pPr marL="5762">
              <a:spcBef>
                <a:spcPts val="408"/>
              </a:spcBef>
            </a:pPr>
            <a:r>
              <a:rPr sz="1400" b="1" spc="32" dirty="0">
                <a:solidFill>
                  <a:srgbClr val="231F20"/>
                </a:solidFill>
                <a:latin typeface="Trebuchet MS" panose="020B0703020202090204" pitchFamily="34" charset="0"/>
                <a:cs typeface="Lucida Sans"/>
              </a:rPr>
              <a:t>LANSDOWNE</a:t>
            </a:r>
            <a:r>
              <a:rPr sz="1400" b="1" spc="25" dirty="0">
                <a:solidFill>
                  <a:srgbClr val="231F20"/>
                </a:solidFill>
                <a:latin typeface="Trebuchet MS" panose="020B0703020202090204" pitchFamily="34" charset="0"/>
                <a:cs typeface="Lucida Sans"/>
              </a:rPr>
              <a:t> </a:t>
            </a:r>
            <a:r>
              <a:rPr sz="1400" b="1" spc="86" dirty="0">
                <a:solidFill>
                  <a:srgbClr val="231F20"/>
                </a:solidFill>
                <a:latin typeface="Trebuchet MS" panose="020B0703020202090204" pitchFamily="34" charset="0"/>
                <a:cs typeface="Trebuchet MS"/>
              </a:rPr>
              <a:t>CAMPUS</a:t>
            </a:r>
            <a:r>
              <a:rPr sz="1400" spc="-129" dirty="0">
                <a:solidFill>
                  <a:srgbClr val="231F20"/>
                </a:solidFill>
                <a:latin typeface="Trebuchet MS" panose="020B0703020202090204" pitchFamily="34" charset="0"/>
                <a:cs typeface="Trebuchet MS"/>
              </a:rPr>
              <a:t> </a:t>
            </a:r>
            <a:endParaRPr sz="1400" dirty="0">
              <a:latin typeface="Trebuchet MS" panose="020B0703020202090204" pitchFamily="34" charset="0"/>
              <a:cs typeface="Trebuchet MS"/>
            </a:endParaRPr>
          </a:p>
          <a:p>
            <a:pPr marL="5762">
              <a:spcBef>
                <a:spcPts val="284"/>
              </a:spcBef>
            </a:pPr>
            <a:r>
              <a:rPr sz="1400" b="1" spc="-25" dirty="0">
                <a:solidFill>
                  <a:srgbClr val="231F20"/>
                </a:solidFill>
                <a:latin typeface="Trebuchet MS" panose="020B0703020202090204" pitchFamily="34" charset="0"/>
                <a:cs typeface="Lucida Sans"/>
              </a:rPr>
              <a:t>Camosun</a:t>
            </a:r>
            <a:r>
              <a:rPr sz="1400" b="1" spc="-34" dirty="0">
                <a:solidFill>
                  <a:srgbClr val="231F20"/>
                </a:solidFill>
                <a:latin typeface="Trebuchet MS" panose="020B0703020202090204" pitchFamily="34" charset="0"/>
                <a:cs typeface="Lucida Sans"/>
              </a:rPr>
              <a:t> </a:t>
            </a:r>
            <a:r>
              <a:rPr sz="1400" b="1" spc="-14" dirty="0">
                <a:solidFill>
                  <a:srgbClr val="231F20"/>
                </a:solidFill>
                <a:latin typeface="Trebuchet MS" panose="020B0703020202090204" pitchFamily="34" charset="0"/>
                <a:cs typeface="Lucida Sans"/>
              </a:rPr>
              <a:t>International</a:t>
            </a:r>
            <a:endParaRPr sz="1400" dirty="0">
              <a:latin typeface="Trebuchet MS" panose="020B0703020202090204" pitchFamily="34" charset="0"/>
              <a:cs typeface="Lucida Sans"/>
            </a:endParaRPr>
          </a:p>
          <a:p>
            <a:pPr marL="5762" marR="421750">
              <a:lnSpc>
                <a:spcPct val="113599"/>
              </a:lnSpc>
              <a:spcBef>
                <a:spcPts val="46"/>
              </a:spcBef>
            </a:pPr>
            <a:r>
              <a:rPr sz="1200" spc="10" dirty="0">
                <a:solidFill>
                  <a:srgbClr val="231F20"/>
                </a:solidFill>
                <a:latin typeface="Trebuchet MS" panose="020B0703020202090204" pitchFamily="34" charset="0"/>
                <a:cs typeface="Trebuchet MS"/>
              </a:rPr>
              <a:t>Dawson </a:t>
            </a:r>
            <a:r>
              <a:rPr sz="1200" spc="2" dirty="0">
                <a:solidFill>
                  <a:srgbClr val="231F20"/>
                </a:solidFill>
                <a:latin typeface="Trebuchet MS" panose="020B0703020202090204" pitchFamily="34" charset="0"/>
                <a:cs typeface="Trebuchet MS"/>
              </a:rPr>
              <a:t>Building  </a:t>
            </a:r>
            <a:br>
              <a:rPr lang="en-US" sz="1200" spc="2" dirty="0">
                <a:solidFill>
                  <a:srgbClr val="231F20"/>
                </a:solidFill>
                <a:latin typeface="Trebuchet MS" panose="020B0703020202090204" pitchFamily="34" charset="0"/>
                <a:cs typeface="Trebuchet MS"/>
              </a:rPr>
            </a:br>
            <a:r>
              <a:rPr sz="1200" spc="14" dirty="0">
                <a:solidFill>
                  <a:srgbClr val="231F20"/>
                </a:solidFill>
                <a:latin typeface="Trebuchet MS" panose="020B0703020202090204" pitchFamily="34" charset="0"/>
                <a:cs typeface="Trebuchet MS"/>
              </a:rPr>
              <a:t>3100</a:t>
            </a:r>
            <a:r>
              <a:rPr sz="1200" spc="-52" dirty="0">
                <a:solidFill>
                  <a:srgbClr val="231F20"/>
                </a:solidFill>
                <a:latin typeface="Trebuchet MS" panose="020B0703020202090204" pitchFamily="34" charset="0"/>
                <a:cs typeface="Trebuchet MS"/>
              </a:rPr>
              <a:t> </a:t>
            </a:r>
            <a:r>
              <a:rPr sz="1200" spc="-10" dirty="0">
                <a:solidFill>
                  <a:srgbClr val="231F20"/>
                </a:solidFill>
                <a:latin typeface="Trebuchet MS" panose="020B0703020202090204" pitchFamily="34" charset="0"/>
                <a:cs typeface="Trebuchet MS"/>
              </a:rPr>
              <a:t>Foul</a:t>
            </a:r>
            <a:r>
              <a:rPr sz="1200" spc="-50" dirty="0">
                <a:solidFill>
                  <a:srgbClr val="231F20"/>
                </a:solidFill>
                <a:latin typeface="Trebuchet MS" panose="020B0703020202090204" pitchFamily="34" charset="0"/>
                <a:cs typeface="Trebuchet MS"/>
              </a:rPr>
              <a:t> </a:t>
            </a:r>
            <a:r>
              <a:rPr sz="1200" spc="-2" dirty="0">
                <a:solidFill>
                  <a:srgbClr val="231F20"/>
                </a:solidFill>
                <a:latin typeface="Trebuchet MS" panose="020B0703020202090204" pitchFamily="34" charset="0"/>
                <a:cs typeface="Trebuchet MS"/>
              </a:rPr>
              <a:t>Bay</a:t>
            </a:r>
            <a:r>
              <a:rPr sz="1200" spc="-50" dirty="0">
                <a:solidFill>
                  <a:srgbClr val="231F20"/>
                </a:solidFill>
                <a:latin typeface="Trebuchet MS" panose="020B0703020202090204" pitchFamily="34" charset="0"/>
                <a:cs typeface="Trebuchet MS"/>
              </a:rPr>
              <a:t> </a:t>
            </a:r>
            <a:r>
              <a:rPr sz="1200" spc="2" dirty="0">
                <a:solidFill>
                  <a:srgbClr val="231F20"/>
                </a:solidFill>
                <a:latin typeface="Trebuchet MS" panose="020B0703020202090204" pitchFamily="34" charset="0"/>
                <a:cs typeface="Trebuchet MS"/>
              </a:rPr>
              <a:t>Road</a:t>
            </a:r>
            <a:endParaRPr sz="1200" dirty="0">
              <a:latin typeface="Trebuchet MS" panose="020B0703020202090204" pitchFamily="34" charset="0"/>
              <a:cs typeface="Trebuchet MS"/>
            </a:endParaRPr>
          </a:p>
          <a:p>
            <a:pPr marL="5762">
              <a:spcBef>
                <a:spcPts val="82"/>
              </a:spcBef>
            </a:pPr>
            <a:r>
              <a:rPr sz="1200" spc="-16" dirty="0">
                <a:solidFill>
                  <a:srgbClr val="231F20"/>
                </a:solidFill>
                <a:latin typeface="Trebuchet MS" panose="020B0703020202090204" pitchFamily="34" charset="0"/>
                <a:cs typeface="Trebuchet MS"/>
              </a:rPr>
              <a:t>Victoria, </a:t>
            </a:r>
            <a:r>
              <a:rPr sz="1200" spc="4" dirty="0">
                <a:solidFill>
                  <a:srgbClr val="231F20"/>
                </a:solidFill>
                <a:latin typeface="Trebuchet MS" panose="020B0703020202090204" pitchFamily="34" charset="0"/>
                <a:cs typeface="Trebuchet MS"/>
              </a:rPr>
              <a:t>BC, </a:t>
            </a:r>
            <a:r>
              <a:rPr sz="1200" spc="2" dirty="0">
                <a:solidFill>
                  <a:srgbClr val="231F20"/>
                </a:solidFill>
                <a:latin typeface="Trebuchet MS" panose="020B0703020202090204" pitchFamily="34" charset="0"/>
                <a:cs typeface="Trebuchet MS"/>
              </a:rPr>
              <a:t>Canada </a:t>
            </a:r>
            <a:r>
              <a:rPr sz="1200" spc="10" dirty="0">
                <a:solidFill>
                  <a:srgbClr val="231F20"/>
                </a:solidFill>
                <a:latin typeface="Trebuchet MS" panose="020B0703020202090204" pitchFamily="34" charset="0"/>
                <a:cs typeface="Trebuchet MS"/>
              </a:rPr>
              <a:t>V8P</a:t>
            </a:r>
            <a:r>
              <a:rPr sz="1200" spc="-66" dirty="0">
                <a:solidFill>
                  <a:srgbClr val="231F20"/>
                </a:solidFill>
                <a:latin typeface="Trebuchet MS" panose="020B0703020202090204" pitchFamily="34" charset="0"/>
                <a:cs typeface="Trebuchet MS"/>
              </a:rPr>
              <a:t> </a:t>
            </a:r>
            <a:r>
              <a:rPr sz="1200" spc="-14" dirty="0">
                <a:solidFill>
                  <a:srgbClr val="231F20"/>
                </a:solidFill>
                <a:latin typeface="Trebuchet MS" panose="020B0703020202090204" pitchFamily="34" charset="0"/>
                <a:cs typeface="Trebuchet MS"/>
              </a:rPr>
              <a:t>5J2</a:t>
            </a:r>
            <a:endParaRPr sz="1200" dirty="0">
              <a:latin typeface="Trebuchet MS" panose="020B0703020202090204" pitchFamily="34" charset="0"/>
              <a:cs typeface="Trebuchet MS"/>
            </a:endParaRPr>
          </a:p>
        </p:txBody>
      </p:sp>
      <p:sp>
        <p:nvSpPr>
          <p:cNvPr id="14" name="TextBox 13"/>
          <p:cNvSpPr txBox="1"/>
          <p:nvPr/>
        </p:nvSpPr>
        <p:spPr>
          <a:xfrm>
            <a:off x="445472" y="510285"/>
            <a:ext cx="8012968" cy="5201424"/>
          </a:xfrm>
          <a:prstGeom prst="rect">
            <a:avLst/>
          </a:prstGeom>
          <a:noFill/>
        </p:spPr>
        <p:txBody>
          <a:bodyPr wrap="square" rtlCol="0">
            <a:spAutoFit/>
          </a:bodyPr>
          <a:lstStyle/>
          <a:p>
            <a:pPr algn="ctr"/>
            <a:r>
              <a:rPr lang="en-US" sz="5400" b="1" i="1" dirty="0" err="1">
                <a:latin typeface="MV Boli" panose="02000500030200090000" pitchFamily="2" charset="0"/>
                <a:cs typeface="MV Boli" panose="02000500030200090000" pitchFamily="2" charset="0"/>
              </a:rPr>
              <a:t>Obrigado</a:t>
            </a:r>
            <a:r>
              <a:rPr lang="en-US" sz="5400" b="1" i="1" dirty="0">
                <a:latin typeface="MV Boli" panose="02000500030200090000" pitchFamily="2" charset="0"/>
                <a:cs typeface="MV Boli" panose="02000500030200090000" pitchFamily="2" charset="0"/>
              </a:rPr>
              <a:t>!</a:t>
            </a:r>
          </a:p>
          <a:p>
            <a:pPr algn="ctr"/>
            <a:r>
              <a:rPr lang="en-US" sz="3200" b="1" i="1" dirty="0">
                <a:latin typeface="MV Boli" panose="02000500030200090000" pitchFamily="2" charset="0"/>
                <a:cs typeface="MV Boli" panose="02000500030200090000" pitchFamily="2" charset="0"/>
              </a:rPr>
              <a:t>Overseas Frontiers</a:t>
            </a:r>
          </a:p>
          <a:p>
            <a:pPr algn="ctr"/>
            <a:r>
              <a:rPr lang="en-CA" sz="3200" b="1" i="1" dirty="0">
                <a:latin typeface="MV Boli" panose="02000500030200090000" pitchFamily="2" charset="0"/>
                <a:cs typeface="MV Boli" panose="02000500030200090000" pitchFamily="2" charset="0"/>
              </a:rPr>
              <a:t>Carmen Zelaya</a:t>
            </a:r>
          </a:p>
          <a:p>
            <a:pPr algn="ctr"/>
            <a:r>
              <a:rPr lang="en-CA" sz="3200" b="1" i="1" dirty="0" err="1">
                <a:latin typeface="MV Boli" panose="02000500030200090000" pitchFamily="2" charset="0"/>
                <a:cs typeface="MV Boli" panose="02000500030200090000" pitchFamily="2" charset="0"/>
              </a:rPr>
              <a:t>WhastApp</a:t>
            </a:r>
            <a:r>
              <a:rPr lang="en-CA" sz="3200" b="1" i="1" dirty="0">
                <a:latin typeface="MV Boli" panose="02000500030200090000" pitchFamily="2" charset="0"/>
                <a:cs typeface="MV Boli" panose="02000500030200090000" pitchFamily="2" charset="0"/>
              </a:rPr>
              <a:t>: </a:t>
            </a:r>
            <a:r>
              <a:rPr lang="en-CA" sz="4600" b="1" i="1" dirty="0">
                <a:latin typeface="MV Boli" panose="02000500030200090000" pitchFamily="2" charset="0"/>
                <a:cs typeface="MV Boli" panose="02000500030200090000" pitchFamily="2" charset="0"/>
              </a:rPr>
              <a:t>1 204 612-6941</a:t>
            </a:r>
          </a:p>
          <a:p>
            <a:pPr algn="ctr"/>
            <a:r>
              <a:rPr lang="en-CA" sz="4200" b="1" i="1" dirty="0">
                <a:latin typeface="MV Boli" panose="02000500030200090000" pitchFamily="2" charset="0"/>
                <a:cs typeface="MV Boli" panose="02000500030200090000" pitchFamily="2" charset="0"/>
                <a:hlinkClick r:id="rId9">
                  <a:extLst>
                    <a:ext uri="{A12FA001-AC4F-418D-AE19-62706E023703}">
                      <ahyp:hlinkClr xmlns:ahyp="http://schemas.microsoft.com/office/drawing/2018/hyperlinkcolor" val="tx"/>
                    </a:ext>
                  </a:extLst>
                </a:hlinkClick>
              </a:rPr>
              <a:t>carmenz@overseasfrontiers.com</a:t>
            </a:r>
            <a:endParaRPr lang="en-CA" sz="4200" b="1" i="1" dirty="0">
              <a:latin typeface="MV Boli" panose="02000500030200090000" pitchFamily="2" charset="0"/>
              <a:cs typeface="MV Boli" panose="02000500030200090000" pitchFamily="2" charset="0"/>
            </a:endParaRPr>
          </a:p>
          <a:p>
            <a:pPr algn="ctr"/>
            <a:r>
              <a:rPr lang="en-CA" sz="3200" b="1" i="1" dirty="0">
                <a:latin typeface="MV Boli" panose="02000500030200090000" pitchFamily="2" charset="0"/>
                <a:cs typeface="MV Boli" panose="02000500030200090000" pitchFamily="2" charset="0"/>
                <a:hlinkClick r:id="rId10">
                  <a:extLst>
                    <a:ext uri="{A12FA001-AC4F-418D-AE19-62706E023703}">
                      <ahyp:hlinkClr xmlns:ahyp="http://schemas.microsoft.com/office/drawing/2018/hyperlinkcolor" val="tx"/>
                    </a:ext>
                  </a:extLst>
                </a:hlinkClick>
              </a:rPr>
              <a:t>Antonio </a:t>
            </a:r>
            <a:r>
              <a:rPr lang="en-CA" sz="3200" b="1" i="1" dirty="0" err="1">
                <a:latin typeface="MV Boli" panose="02000500030200090000" pitchFamily="2" charset="0"/>
                <a:cs typeface="MV Boli" panose="02000500030200090000" pitchFamily="2" charset="0"/>
                <a:hlinkClick r:id="rId10">
                  <a:extLst>
                    <a:ext uri="{A12FA001-AC4F-418D-AE19-62706E023703}">
                      <ahyp:hlinkClr xmlns:ahyp="http://schemas.microsoft.com/office/drawing/2018/hyperlinkcolor" val="tx"/>
                    </a:ext>
                  </a:extLst>
                </a:hlinkClick>
              </a:rPr>
              <a:t>Ribadeneira</a:t>
            </a:r>
            <a:br>
              <a:rPr lang="en-CA" sz="4200" b="1" i="1" dirty="0">
                <a:latin typeface="MV Boli" panose="02000500030200090000" pitchFamily="2" charset="0"/>
                <a:cs typeface="MV Boli" panose="02000500030200090000" pitchFamily="2" charset="0"/>
                <a:hlinkClick r:id="rId10">
                  <a:extLst>
                    <a:ext uri="{A12FA001-AC4F-418D-AE19-62706E023703}">
                      <ahyp:hlinkClr xmlns:ahyp="http://schemas.microsoft.com/office/drawing/2018/hyperlinkcolor" val="tx"/>
                    </a:ext>
                  </a:extLst>
                </a:hlinkClick>
              </a:rPr>
            </a:br>
            <a:r>
              <a:rPr lang="en-CA" sz="4200" b="1" i="1" dirty="0">
                <a:latin typeface="MV Boli" panose="02000500030200090000" pitchFamily="2" charset="0"/>
                <a:cs typeface="MV Boli" panose="02000500030200090000" pitchFamily="2" charset="0"/>
                <a:hlinkClick r:id="rId10">
                  <a:extLst>
                    <a:ext uri="{A12FA001-AC4F-418D-AE19-62706E023703}">
                      <ahyp:hlinkClr xmlns:ahyp="http://schemas.microsoft.com/office/drawing/2018/hyperlinkcolor" val="tx"/>
                    </a:ext>
                  </a:extLst>
                </a:hlinkClick>
              </a:rPr>
              <a:t>RivadeneiraA@camosun.bc.ca</a:t>
            </a:r>
            <a:endParaRPr lang="en-CA" sz="4200" b="1" i="1" dirty="0">
              <a:latin typeface="MV Boli" panose="02000500030200090000" pitchFamily="2" charset="0"/>
              <a:cs typeface="MV Boli" panose="02000500030200090000" pitchFamily="2" charset="0"/>
            </a:endParaRPr>
          </a:p>
          <a:p>
            <a:pPr algn="ctr"/>
            <a:endParaRPr lang="en-CA" sz="4200" b="1" i="1" dirty="0">
              <a:latin typeface="MV Boli" panose="02000500030200090000" pitchFamily="2" charset="0"/>
              <a:cs typeface="MV Boli" panose="02000500030200090000" pitchFamily="2" charset="0"/>
            </a:endParaRPr>
          </a:p>
        </p:txBody>
      </p:sp>
    </p:spTree>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2096</TotalTime>
  <Words>2098</Words>
  <Application>Microsoft Office PowerPoint</Application>
  <PresentationFormat>On-screen Show (4:3)</PresentationFormat>
  <Paragraphs>326</Paragraphs>
  <Slides>16</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Adobe Devanagari</vt:lpstr>
      <vt:lpstr>Arial</vt:lpstr>
      <vt:lpstr>Calibri</vt:lpstr>
      <vt:lpstr>Calibri Light</vt:lpstr>
      <vt:lpstr>Gibson</vt:lpstr>
      <vt:lpstr>Gibson Light</vt:lpstr>
      <vt:lpstr>Lucida Bright</vt:lpstr>
      <vt:lpstr>Lucida Sans</vt:lpstr>
      <vt:lpstr>MV Boli</vt:lpstr>
      <vt:lpstr>Proxima Nova Th</vt:lpstr>
      <vt:lpstr>Times New Roman</vt:lpstr>
      <vt:lpstr>Trebuchet MS</vt:lpstr>
      <vt:lpstr>Office Theme</vt:lpstr>
      <vt:lpstr>Custom Design</vt:lpstr>
      <vt:lpstr>PowerPoint Presentation</vt:lpstr>
      <vt:lpstr>VICTORIA</vt:lpstr>
      <vt:lpstr>CAMOSUN</vt:lpstr>
      <vt:lpstr>Credenciais</vt:lpstr>
      <vt:lpstr>Aprendizagem Aplicada</vt:lpstr>
      <vt:lpstr>Arts &amp; Science</vt:lpstr>
      <vt:lpstr>Business</vt:lpstr>
      <vt:lpstr>Engineering &amp; Technology</vt:lpstr>
      <vt:lpstr>Sport &amp; Exercise Education</vt:lpstr>
      <vt:lpstr>Transferência para Universidade</vt:lpstr>
      <vt:lpstr>ESL &amp; Atualização Acadêmica</vt:lpstr>
      <vt:lpstr>Housing</vt:lpstr>
      <vt:lpstr>Serviços para Estudantes Internacionais</vt:lpstr>
      <vt:lpstr>TUITION &amp; FEES</vt:lpstr>
      <vt:lpstr>ADMISSÕES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Poljak</dc:creator>
  <cp:lastModifiedBy>Carmen</cp:lastModifiedBy>
  <cp:revision>116</cp:revision>
  <dcterms:created xsi:type="dcterms:W3CDTF">2020-01-05T20:53:22Z</dcterms:created>
  <dcterms:modified xsi:type="dcterms:W3CDTF">2020-04-28T20:03:23Z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2019-10-15T00:00:00Z</vt:filetime>
  </property>
  <property fmtid="{D5CDD505-2E9C-101B-9397-08002B2CF9AE}" pid="3" name="Creator">
    <vt:lpwstr>Adobe InDesign CC 13.1 (Windows)</vt:lpwstr>
  </property>
  <property fmtid="{D5CDD505-2E9C-101B-9397-08002B2CF9AE}" pid="4" name="LastSaved">
    <vt:filetime>2020-01-05T00:00:00Z</vt:filetime>
  </property>
</Properties>
</file>